
<file path=[Content_Types].xml><?xml version="1.0" encoding="utf-8"?>
<Types xmlns="http://schemas.openxmlformats.org/package/2006/content-types">
  <Default Extension="xml" ContentType="application/vnd.openxmlformats-officedocument.extended-properties+xml"/>
  <Default Extension="rels" ContentType="application/vnd.openxmlformats-package.relationships+xml"/>
  <Default Extension="png" ContentType="image/png"/>
  <Default Extension="wdp" ContentType="image/vnd.ms-photo"/>
  <Default Extension="jpg" ContentType="image/jpeg"/>
  <Override PartName="/docProps/core.xml" ContentType="application/vnd.openxmlformats-package.core-properties+xml"/>
  <Override PartName="/ppt/presentation.xml" ContentType="application/vnd.openxmlformats-officedocument.presentationml.presentation.main+xml"/>
  <Override PartName="/ppt/slides/slide71.xml" ContentType="application/vnd.openxmlformats-officedocument.presentationml.slide+xml"/>
  <Override PartName="/ppt/notesSlides/notesSlide71.xml" ContentType="application/vnd.openxmlformats-officedocument.presentationml.notesSlide+xml"/>
  <Override PartName="/ppt/notesMasters/notesMaster11.xml" ContentType="application/vnd.openxmlformats-officedocument.presentationml.notesMaster+xml"/>
  <Override PartName="/ppt/theme/theme21.xml" ContentType="application/vnd.openxmlformats-officedocument.theme+xml"/>
  <Override PartName="/ppt/slideLayouts/slideLayout71.xml" ContentType="application/vnd.openxmlformats-officedocument.presentationml.slideLayout+xml"/>
  <Override PartName="/ppt/slideMasters/slideMaster11.xml" ContentType="application/vnd.openxmlformats-officedocument.presentationml.slideMaster+xml"/>
  <Override PartName="/ppt/slideLayouts/slideLayout82.xml" ContentType="application/vnd.openxmlformats-officedocument.presentationml.slideLayout+xml"/>
  <Override PartName="/ppt/slideLayouts/slideLayout133.xml" ContentType="application/vnd.openxmlformats-officedocument.presentationml.slideLayout+xml"/>
  <Override PartName="/ppt/slideLayouts/slideLayout34.xml" ContentType="application/vnd.openxmlformats-officedocument.presentationml.slideLayout+xml"/>
  <Override PartName="/ppt/slideLayouts/slideLayout125.xml" ContentType="application/vnd.openxmlformats-officedocument.presentationml.slideLayout+xml"/>
  <Override PartName="/ppt/slideLayouts/slideLayout26.xml" ContentType="application/vnd.openxmlformats-officedocument.presentationml.slideLayout+xml"/>
  <Override PartName="/ppt/slideLayouts/slideLayout17.xml" ContentType="application/vnd.openxmlformats-officedocument.presentationml.slideLayout+xml"/>
  <Override PartName="/ppt/slideLayouts/slideLayout68.xml" ContentType="application/vnd.openxmlformats-officedocument.presentationml.slideLayout+xml"/>
  <Override PartName="/ppt/slideLayouts/slideLayout119.xml" ContentType="application/vnd.openxmlformats-officedocument.presentationml.slideLayout+xml"/>
  <Override PartName="/ppt/slideLayouts/slideLayout510.xml" ContentType="application/vnd.openxmlformats-officedocument.presentationml.slideLayout+xml"/>
  <Override PartName="/ppt/theme/theme12.xml" ContentType="application/vnd.openxmlformats-officedocument.theme+xml"/>
  <Override PartName="/ppt/slideLayouts/slideLayout1011.xml" ContentType="application/vnd.openxmlformats-officedocument.presentationml.slideLayout+xml"/>
  <Override PartName="/ppt/slideLayouts/slideLayout412.xml" ContentType="application/vnd.openxmlformats-officedocument.presentationml.slideLayout+xml"/>
  <Override PartName="/ppt/slideLayouts/slideLayout913.xml" ContentType="application/vnd.openxmlformats-officedocument.presentationml.slideLayout+xml"/>
  <Override PartName="/ppt/slideLayouts/slideLayout1414.xml" ContentType="application/vnd.openxmlformats-officedocument.presentationml.slideLayout+xml"/>
  <Override PartName="/ppt/slides/slide122.xml" ContentType="application/vnd.openxmlformats-officedocument.presentationml.slide+xml"/>
  <Override PartName="/ppt/notesSlides/notesSlide122.xml" ContentType="application/vnd.openxmlformats-officedocument.presentationml.notesSlide+xml"/>
  <Override PartName="/ppt/viewProps.xml" ContentType="application/vnd.openxmlformats-officedocument.presentationml.viewProps+xml"/>
  <Override PartName="/ppt/slides/slide23.xml" ContentType="application/vnd.openxmlformats-officedocument.presentationml.slide+xml"/>
  <Override PartName="/ppt/notesSlides/notesSlide23.xml" ContentType="application/vnd.openxmlformats-officedocument.presentationml.notesSlide+xml"/>
  <Override PartName="/customXml/item1.xml" ContentType="application/xml"/>
  <Override PartName="/customXml/itemProps11.xml" ContentType="application/vnd.openxmlformats-officedocument.customXmlProperties+xml"/>
  <Override PartName="/ppt/slides/slide64.xml" ContentType="application/vnd.openxmlformats-officedocument.presentationml.slide+xml"/>
  <Override PartName="/ppt/diagrams/data11.xml" ContentType="application/vnd.openxmlformats-officedocument.drawingml.diagramData+xml"/>
  <Override PartName="/ppt/diagrams/drawing1.xml" ContentType="application/vnd.ms-office.drawingml.diagramDrawing+xml"/>
  <Override PartName="/ppt/notesSlides/notesSlide64.xml" ContentType="application/vnd.openxmlformats-officedocument.presentationml.notesSlide+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slides/slide115.xml" ContentType="application/vnd.openxmlformats-officedocument.presentationml.slide+xml"/>
  <Override PartName="/ppt/notesSlides/notesSlide115.xml" ContentType="application/vnd.openxmlformats-officedocument.presentationml.notesSlide+xml"/>
  <Override PartName="/ppt/presProps.xml" ContentType="application/vnd.openxmlformats-officedocument.presentationml.presProps+xml"/>
  <Override PartName="/ppt/slides/slide16.xml" ContentType="application/vnd.openxmlformats-officedocument.presentationml.slide+xml"/>
  <Override PartName="/ppt/notesSlides/notesSlide16.xml" ContentType="application/vnd.openxmlformats-officedocument.presentationml.notesSlide+xml"/>
  <Override PartName="/ppt/handoutMasters/handoutMaster11.xml" ContentType="application/vnd.openxmlformats-officedocument.presentationml.handoutMaster+xml"/>
  <Override PartName="/ppt/theme/theme33.xml" ContentType="application/vnd.openxmlformats-officedocument.theme+xml"/>
  <Override PartName="/ppt/tableStyles.xml" ContentType="application/vnd.openxmlformats-officedocument.presentationml.tableStyles+xml"/>
  <Override PartName="/ppt/slides/slide57.xml" ContentType="application/vnd.openxmlformats-officedocument.presentationml.slide+xml"/>
  <Override PartName="/ppt/notesSlides/notesSlide57.xml" ContentType="application/vnd.openxmlformats-officedocument.presentationml.notesSlide+xml"/>
  <Override PartName="/ppt/slides/slide108.xml" ContentType="application/vnd.openxmlformats-officedocument.presentationml.slide+xml"/>
  <Override PartName="/ppt/notesSlides/notesSlide108.xml" ContentType="application/vnd.openxmlformats-officedocument.presentationml.notesSlide+xml"/>
  <Override PartName="/ppt/slides/slide49.xml" ContentType="application/vnd.openxmlformats-officedocument.presentationml.slide+xml"/>
  <Override PartName="/ppt/notesSlides/notesSlide49.xml" ContentType="application/vnd.openxmlformats-officedocument.presentationml.notesSlide+xml"/>
  <Override PartName="/customXml/item32.xml" ContentType="application/xml"/>
  <Override PartName="/customXml/itemProps32.xml" ContentType="application/vnd.openxmlformats-officedocument.customXmlProperties+xml"/>
  <Override PartName="/ppt/slides/slide910.xml" ContentType="application/vnd.openxmlformats-officedocument.presentationml.slide+xml"/>
  <Override PartName="/ppt/notesSlides/notesSlide910.xml" ContentType="application/vnd.openxmlformats-officedocument.presentationml.notesSlide+xml"/>
  <Override PartName="/ppt/slides/slide311.xml" ContentType="application/vnd.openxmlformats-officedocument.presentationml.slide+xml"/>
  <Override PartName="/ppt/notesSlides/notesSlide311.xml" ContentType="application/vnd.openxmlformats-officedocument.presentationml.notesSlide+xml"/>
  <Override PartName="/ppt/slides/slide812.xml" ContentType="application/vnd.openxmlformats-officedocument.presentationml.slide+xml"/>
  <Override PartName="/ppt/notesSlides/notesSlide812.xml" ContentType="application/vnd.openxmlformats-officedocument.presentationml.notesSlide+xml"/>
  <Override PartName="/ppt/slides/slide1313.xml" ContentType="application/vnd.openxmlformats-officedocument.presentationml.slide+xml"/>
  <Override PartName="/ppt/notesSlides/notesSlide1313.xml" ContentType="application/vnd.openxmlformats-officedocument.presentationml.notesSlide+xml"/>
  <Override PartName="/customXml/item23.xml" ContentType="application/xml"/>
  <Override PartName="/customXml/itemProps23.xml" ContentType="application/vnd.openxmlformats-officedocument.customXmlProperties+xml"/>
  <Override PartName="/docProps/custom.xml" ContentType="application/vnd.openxmlformats-officedocument.custom-properties+xml"/>
  <Override PartName="/docMetadata/LabelInfo.xml" ContentType="application/vnd.ms-office.classificationlabel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microsoft.com/office/2020/02/relationships/classificationlabels" Target="/docMetadata/LabelInfo.xml" Id="rId4"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5"/>
  </p:notesMasterIdLst>
  <p:handoutMasterIdLst>
    <p:handoutMasterId r:id="rId16"/>
  </p:handoutMasterIdLst>
  <p:sldIdLst>
    <p:sldId id="268" r:id="rId2"/>
    <p:sldId id="324" r:id="rId3"/>
    <p:sldId id="310" r:id="rId4"/>
    <p:sldId id="261" r:id="rId5"/>
    <p:sldId id="325" r:id="rId6"/>
    <p:sldId id="326" r:id="rId7"/>
    <p:sldId id="317" r:id="rId8"/>
    <p:sldId id="328" r:id="rId9"/>
    <p:sldId id="329" r:id="rId10"/>
    <p:sldId id="318" r:id="rId11"/>
    <p:sldId id="331" r:id="rId12"/>
    <p:sldId id="321" r:id="rId13"/>
    <p:sldId id="29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2" autoAdjust="0"/>
    <p:restoredTop sz="94667" autoAdjust="0"/>
  </p:normalViewPr>
  <p:slideViewPr>
    <p:cSldViewPr snapToGrid="0">
      <p:cViewPr>
        <p:scale>
          <a:sx n="100" d="100"/>
          <a:sy n="100" d="100"/>
        </p:scale>
        <p:origin x="-638" y="-53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1.xml" Id="rId8" /><Relationship Type="http://schemas.openxmlformats.org/officeDocument/2006/relationships/slide" Target="/ppt/slides/slide122.xml" Id="rId13" /><Relationship Type="http://schemas.openxmlformats.org/officeDocument/2006/relationships/viewProps" Target="/ppt/viewProps.xml" Id="rId18" /><Relationship Type="http://schemas.openxmlformats.org/officeDocument/2006/relationships/slide" Target="/ppt/slides/slide23.xml" Id="rId3" /><Relationship Type="http://schemas.openxmlformats.org/officeDocument/2006/relationships/customXml" Target="/customXml/item1.xml" Id="rId21" /><Relationship Type="http://schemas.openxmlformats.org/officeDocument/2006/relationships/slide" Target="/ppt/slides/slide64.xml" Id="rId7" /><Relationship Type="http://schemas.openxmlformats.org/officeDocument/2006/relationships/slide" Target="/ppt/slides/slide115.xml" Id="rId12" /><Relationship Type="http://schemas.openxmlformats.org/officeDocument/2006/relationships/presProps" Target="/ppt/presProps.xml" Id="rId17" /><Relationship Type="http://schemas.openxmlformats.org/officeDocument/2006/relationships/slide" Target="/ppt/slides/slide16.xml" Id="rId2" /><Relationship Type="http://schemas.openxmlformats.org/officeDocument/2006/relationships/handoutMaster" Target="/ppt/handoutMasters/handoutMaster11.xml" Id="rId16" /><Relationship Type="http://schemas.openxmlformats.org/officeDocument/2006/relationships/tableStyles" Target="/ppt/tableStyles.xml" Id="rId20" /><Relationship Type="http://schemas.openxmlformats.org/officeDocument/2006/relationships/slideMaster" Target="/ppt/slideMasters/slideMaster11.xml" Id="rId1" /><Relationship Type="http://schemas.openxmlformats.org/officeDocument/2006/relationships/slide" Target="/ppt/slides/slide57.xml" Id="rId6" /><Relationship Type="http://schemas.openxmlformats.org/officeDocument/2006/relationships/slide" Target="/ppt/slides/slide108.xml" Id="rId11" /><Relationship Type="http://schemas.openxmlformats.org/officeDocument/2006/relationships/slide" Target="/ppt/slides/slide49.xml" Id="rId5" /><Relationship Type="http://schemas.openxmlformats.org/officeDocument/2006/relationships/notesMaster" Target="/ppt/notesMasters/notesMaster11.xml" Id="rId15" /><Relationship Type="http://schemas.openxmlformats.org/officeDocument/2006/relationships/customXml" Target="/customXml/item32.xml" Id="rId23" /><Relationship Type="http://schemas.openxmlformats.org/officeDocument/2006/relationships/slide" Target="/ppt/slides/slide910.xml" Id="rId10" /><Relationship Type="http://schemas.openxmlformats.org/officeDocument/2006/relationships/theme" Target="/ppt/theme/theme12.xml" Id="rId19" /><Relationship Type="http://schemas.openxmlformats.org/officeDocument/2006/relationships/slide" Target="/ppt/slides/slide311.xml" Id="rId4" /><Relationship Type="http://schemas.openxmlformats.org/officeDocument/2006/relationships/slide" Target="/ppt/slides/slide812.xml" Id="rId9" /><Relationship Type="http://schemas.openxmlformats.org/officeDocument/2006/relationships/slide" Target="/ppt/slides/slide1313.xml" Id="rId14" /><Relationship Type="http://schemas.openxmlformats.org/officeDocument/2006/relationships/customXml" Target="/customXml/item23.xml" Id="rId22" /></Relationships>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0_3" csCatId="mainScheme" phldr="1"/>
      <dgm:spPr/>
      <dgm:t>
        <a:bodyPr/>
        <a:lstStyle/>
        <a:p>
          <a:endParaRPr lang="en-US"/>
        </a:p>
      </dgm:t>
    </dgm:pt>
    <dgm:pt modelId="{A8C03FBB-4A75-4460-AEA6-DEAEB9C61496}">
      <dgm:prSet phldrT="[Text]" phldr="0" custT="1"/>
      <dgm:spPr/>
      <dgm:t>
        <a:bodyPr/>
        <a:lstStyle/>
        <a:p>
          <a:pPr algn="ctr">
            <a:defRPr b="1"/>
          </a:pPr>
          <a:r>
            <a:rPr lang="en-US" sz="2400" dirty="0">
              <a:latin typeface="+mn-lt"/>
            </a:rPr>
            <a:t>Q3</a:t>
          </a:r>
        </a:p>
      </dgm:t>
    </dgm:pt>
    <dgm:pt modelId="{4E972F7F-4B1B-47AA-A25B-1FFC561F1C76}" type="parTrans" cxnId="{D3D81948-D963-4D1E-AE16-9705EAF510FC}">
      <dgm:prSet/>
      <dgm:spPr/>
      <dgm:t>
        <a:bodyPr/>
        <a:lstStyle/>
        <a:p>
          <a:pPr algn="ctr"/>
          <a:endParaRPr lang="en-US" sz="2800">
            <a:latin typeface="+mn-lt"/>
          </a:endParaRPr>
        </a:p>
      </dgm:t>
    </dgm:pt>
    <dgm:pt modelId="{67361508-930A-4A23-8CFC-BB56DA645C3C}" type="sibTrans" cxnId="{D3D81948-D963-4D1E-AE16-9705EAF510FC}">
      <dgm:prSet/>
      <dgm:spPr/>
      <dgm:t>
        <a:bodyPr/>
        <a:lstStyle/>
        <a:p>
          <a:pPr algn="ctr"/>
          <a:endParaRPr lang="en-US" sz="2800">
            <a:latin typeface="+mn-lt"/>
          </a:endParaRPr>
        </a:p>
      </dgm:t>
    </dgm:pt>
    <dgm:pt modelId="{5E71F362-34DF-4EEC-92A3-0EFE450E05E4}">
      <dgm:prSet phldrT="[Text]" phldr="0" custT="1"/>
      <dgm:spPr/>
      <dgm:t>
        <a:bodyPr/>
        <a:lstStyle/>
        <a:p>
          <a:pPr algn="ctr"/>
          <a:r>
            <a:rPr lang="en-US" sz="2000" dirty="0">
              <a:latin typeface="+mn-lt"/>
            </a:rPr>
            <a:t>Market research</a:t>
          </a:r>
        </a:p>
      </dgm:t>
    </dgm:pt>
    <dgm:pt modelId="{8E5EE4D1-908E-455C-B8B3-281AD42DEC9A}" type="parTrans" cxnId="{B99CA6C9-28D1-4DDB-B8EC-AED73AD115CA}">
      <dgm:prSet/>
      <dgm:spPr/>
      <dgm:t>
        <a:bodyPr/>
        <a:lstStyle/>
        <a:p>
          <a:pPr algn="ctr"/>
          <a:endParaRPr lang="en-US" sz="2800">
            <a:latin typeface="+mn-lt"/>
          </a:endParaRPr>
        </a:p>
      </dgm:t>
    </dgm:pt>
    <dgm:pt modelId="{B208B24A-E9FD-40A9-B764-FB7C2B7ED8B9}" type="sibTrans" cxnId="{B99CA6C9-28D1-4DDB-B8EC-AED73AD115CA}">
      <dgm:prSet/>
      <dgm:spPr/>
      <dgm:t>
        <a:bodyPr/>
        <a:lstStyle/>
        <a:p>
          <a:pPr algn="ctr"/>
          <a:endParaRPr lang="en-US" sz="2800">
            <a:latin typeface="+mn-lt"/>
          </a:endParaRPr>
        </a:p>
      </dgm:t>
    </dgm:pt>
    <dgm:pt modelId="{91969DED-4CB8-4A14-A50B-3F7B848E46B5}">
      <dgm:prSet phldrT="[Text]" phldr="0" custT="1"/>
      <dgm:spPr/>
      <dgm:t>
        <a:bodyPr/>
        <a:lstStyle/>
        <a:p>
          <a:pPr algn="ctr">
            <a:defRPr b="1"/>
          </a:pPr>
          <a:r>
            <a:rPr lang="en-US" sz="2400" dirty="0">
              <a:latin typeface="+mn-lt"/>
            </a:rPr>
            <a:t>Q4</a:t>
          </a:r>
        </a:p>
      </dgm:t>
    </dgm:pt>
    <dgm:pt modelId="{441CD73D-85E1-42A6-BCF8-362A3247E2F3}" type="parTrans" cxnId="{537F2ED0-8BD0-4AD5-B60D-89B660EDA1AC}">
      <dgm:prSet/>
      <dgm:spPr/>
      <dgm:t>
        <a:bodyPr/>
        <a:lstStyle/>
        <a:p>
          <a:pPr algn="ctr"/>
          <a:endParaRPr lang="en-US" sz="2800">
            <a:latin typeface="+mn-lt"/>
          </a:endParaRPr>
        </a:p>
      </dgm:t>
    </dgm:pt>
    <dgm:pt modelId="{81CA8AA2-C0C3-4381-BA8B-413EDD578B83}" type="sibTrans" cxnId="{537F2ED0-8BD0-4AD5-B60D-89B660EDA1AC}">
      <dgm:prSet/>
      <dgm:spPr/>
      <dgm:t>
        <a:bodyPr/>
        <a:lstStyle/>
        <a:p>
          <a:pPr algn="ctr"/>
          <a:endParaRPr lang="en-US" sz="2800">
            <a:latin typeface="+mn-lt"/>
          </a:endParaRPr>
        </a:p>
      </dgm:t>
    </dgm:pt>
    <dgm:pt modelId="{8A04F340-E8E1-4146-9905-E7ADCAEAABD7}">
      <dgm:prSet phldrT="[Text]" phldr="0" custT="1"/>
      <dgm:spPr/>
      <dgm:t>
        <a:bodyPr/>
        <a:lstStyle/>
        <a:p>
          <a:pPr algn="ctr"/>
          <a:r>
            <a:rPr lang="en-US" sz="2000" dirty="0">
              <a:latin typeface="+mn-lt"/>
            </a:rPr>
            <a:t>Product development</a:t>
          </a:r>
        </a:p>
      </dgm:t>
    </dgm:pt>
    <dgm:pt modelId="{4EBD5EC2-45ED-4ED6-8376-97D155A911AE}" type="parTrans" cxnId="{E636BFFB-0404-4D4B-B3F0-C64FDFD9DDEF}">
      <dgm:prSet/>
      <dgm:spPr/>
      <dgm:t>
        <a:bodyPr/>
        <a:lstStyle/>
        <a:p>
          <a:pPr algn="ctr"/>
          <a:endParaRPr lang="en-US" sz="2800">
            <a:latin typeface="+mn-lt"/>
          </a:endParaRPr>
        </a:p>
      </dgm:t>
    </dgm:pt>
    <dgm:pt modelId="{F9CD2A04-6A34-4104-A971-391788B88F55}" type="sibTrans" cxnId="{E636BFFB-0404-4D4B-B3F0-C64FDFD9DDEF}">
      <dgm:prSet/>
      <dgm:spPr/>
      <dgm:t>
        <a:bodyPr/>
        <a:lstStyle/>
        <a:p>
          <a:pPr algn="ctr"/>
          <a:endParaRPr lang="en-US" sz="2800">
            <a:latin typeface="+mn-lt"/>
          </a:endParaRPr>
        </a:p>
      </dgm:t>
    </dgm:pt>
    <dgm:pt modelId="{3CC73758-10C1-47F8-AFA7-1A986D4DDD60}">
      <dgm:prSet phldrT="[Text]" phldr="0" custT="1"/>
      <dgm:spPr/>
      <dgm:t>
        <a:bodyPr/>
        <a:lstStyle/>
        <a:p>
          <a:pPr algn="ctr">
            <a:defRPr b="1"/>
          </a:pPr>
          <a:r>
            <a:rPr lang="en-US" sz="2400" dirty="0">
              <a:latin typeface="+mn-lt"/>
            </a:rPr>
            <a:t>Q1</a:t>
          </a:r>
        </a:p>
      </dgm:t>
    </dgm:pt>
    <dgm:pt modelId="{FF6AE4B6-4A2F-49EE-9316-9AF55E77838B}" type="parTrans" cxnId="{4A69F85D-5C15-48FD-893A-B3050E1BADEB}">
      <dgm:prSet/>
      <dgm:spPr/>
      <dgm:t>
        <a:bodyPr/>
        <a:lstStyle/>
        <a:p>
          <a:pPr algn="ctr"/>
          <a:endParaRPr lang="en-US" sz="2800">
            <a:latin typeface="+mn-lt"/>
          </a:endParaRPr>
        </a:p>
      </dgm:t>
    </dgm:pt>
    <dgm:pt modelId="{D8170BBA-6035-4773-8431-FEDD687647FF}" type="sibTrans" cxnId="{4A69F85D-5C15-48FD-893A-B3050E1BADEB}">
      <dgm:prSet/>
      <dgm:spPr/>
      <dgm:t>
        <a:bodyPr/>
        <a:lstStyle/>
        <a:p>
          <a:pPr algn="ctr"/>
          <a:endParaRPr lang="en-US" sz="2800">
            <a:latin typeface="+mn-lt"/>
          </a:endParaRPr>
        </a:p>
      </dgm:t>
    </dgm:pt>
    <dgm:pt modelId="{FD9CA14A-483C-4869-B0C1-7C5FB7EEDBCC}">
      <dgm:prSet phldrT="[Text]" phldr="0" custT="1"/>
      <dgm:spPr/>
      <dgm:t>
        <a:bodyPr/>
        <a:lstStyle/>
        <a:p>
          <a:pPr algn="ctr"/>
          <a:r>
            <a:rPr lang="en-US" sz="2000" dirty="0">
              <a:latin typeface="+mn-lt"/>
            </a:rPr>
            <a:t> User </a:t>
          </a:r>
          <a:br>
            <a:rPr lang="en-US" sz="2000" dirty="0">
              <a:latin typeface="+mn-lt"/>
            </a:rPr>
          </a:br>
          <a:r>
            <a:rPr lang="en-US" sz="2000" dirty="0">
              <a:latin typeface="+mn-lt"/>
            </a:rPr>
            <a:t>testing</a:t>
          </a:r>
        </a:p>
      </dgm:t>
    </dgm:pt>
    <dgm:pt modelId="{8182A92F-45BA-4CD1-8E43-0B0810A50FEB}" type="parTrans" cxnId="{5EDA943F-300F-408A-A52E-3D5140FD5C22}">
      <dgm:prSet/>
      <dgm:spPr/>
      <dgm:t>
        <a:bodyPr/>
        <a:lstStyle/>
        <a:p>
          <a:pPr algn="ctr"/>
          <a:endParaRPr lang="en-US" sz="2800">
            <a:latin typeface="+mn-lt"/>
          </a:endParaRPr>
        </a:p>
      </dgm:t>
    </dgm:pt>
    <dgm:pt modelId="{914BB93C-EA8A-4B5B-8F06-30DA7C7F4B7B}" type="sibTrans" cxnId="{5EDA943F-300F-408A-A52E-3D5140FD5C22}">
      <dgm:prSet/>
      <dgm:spPr/>
      <dgm:t>
        <a:bodyPr/>
        <a:lstStyle/>
        <a:p>
          <a:pPr algn="ctr"/>
          <a:endParaRPr lang="en-US" sz="2800">
            <a:latin typeface="+mn-lt"/>
          </a:endParaRPr>
        </a:p>
      </dgm:t>
    </dgm:pt>
    <dgm:pt modelId="{D2FE027B-4161-41E1-B4D4-02AECB2E3FA0}">
      <dgm:prSet phldrT="[Text]" phldr="0" custT="1"/>
      <dgm:spPr/>
      <dgm:t>
        <a:bodyPr/>
        <a:lstStyle/>
        <a:p>
          <a:pPr algn="ctr">
            <a:defRPr b="1"/>
          </a:pPr>
          <a:r>
            <a:rPr lang="en-US" sz="2400" dirty="0">
              <a:latin typeface="+mn-lt"/>
            </a:rPr>
            <a:t>Q2</a:t>
          </a:r>
        </a:p>
      </dgm:t>
    </dgm:pt>
    <dgm:pt modelId="{88680CFE-3CE0-4842-B3D3-716D3B671238}" type="parTrans" cxnId="{4F4F82A2-02F1-492B-96C1-46C070BEFCE3}">
      <dgm:prSet/>
      <dgm:spPr/>
      <dgm:t>
        <a:bodyPr/>
        <a:lstStyle/>
        <a:p>
          <a:pPr algn="ctr"/>
          <a:endParaRPr lang="en-US" sz="2800">
            <a:latin typeface="+mn-lt"/>
          </a:endParaRPr>
        </a:p>
      </dgm:t>
    </dgm:pt>
    <dgm:pt modelId="{4D59E06B-629C-40B5-96D3-423B7A56C945}" type="sibTrans" cxnId="{4F4F82A2-02F1-492B-96C1-46C070BEFCE3}">
      <dgm:prSet/>
      <dgm:spPr/>
      <dgm:t>
        <a:bodyPr/>
        <a:lstStyle/>
        <a:p>
          <a:pPr algn="ctr"/>
          <a:endParaRPr lang="en-US" sz="2800">
            <a:latin typeface="+mn-lt"/>
          </a:endParaRPr>
        </a:p>
      </dgm:t>
    </dgm:pt>
    <dgm:pt modelId="{2BE415B7-7185-4956-8487-237B40BC0EE5}">
      <dgm:prSet phldrT="[Text]" phldr="0" custT="1"/>
      <dgm:spPr/>
      <dgm:t>
        <a:bodyPr/>
        <a:lstStyle/>
        <a:p>
          <a:pPr algn="ctr"/>
          <a:r>
            <a:rPr lang="en-US" sz="2000" dirty="0">
              <a:latin typeface="+mn-lt"/>
            </a:rPr>
            <a:t>Product launch</a:t>
          </a:r>
        </a:p>
      </dgm:t>
    </dgm:pt>
    <dgm:pt modelId="{A38E847E-0D1D-4F40-9A71-4D5999ADE08B}" type="parTrans" cxnId="{CB32A309-9CA9-4554-941D-519A91A9E733}">
      <dgm:prSet/>
      <dgm:spPr/>
      <dgm:t>
        <a:bodyPr/>
        <a:lstStyle/>
        <a:p>
          <a:pPr algn="ctr"/>
          <a:endParaRPr lang="en-US" sz="2800">
            <a:latin typeface="+mn-lt"/>
          </a:endParaRPr>
        </a:p>
      </dgm:t>
    </dgm:pt>
    <dgm:pt modelId="{F0D1C61C-E3F2-49BA-A2D8-C04A81308E5D}" type="sibTrans" cxnId="{CB32A309-9CA9-4554-941D-519A91A9E733}">
      <dgm:prSet/>
      <dgm:spPr/>
      <dgm:t>
        <a:bodyPr/>
        <a:lstStyle/>
        <a:p>
          <a:pPr algn="ctr"/>
          <a:endParaRPr lang="en-US" sz="2800">
            <a:latin typeface="+mn-lt"/>
          </a:endParaRPr>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4">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4"/>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4"/>
      <dgm:spPr>
        <a:noFill/>
        <a:ln w="12700" cap="rnd" cmpd="sng" algn="ctr">
          <a:solidFill>
            <a:schemeClr val="dk2">
              <a:hueOff val="0"/>
              <a:satOff val="0"/>
              <a:lumOff val="0"/>
              <a:alphaOff val="0"/>
            </a:schemeClr>
          </a:solidFill>
          <a:prstDash val="dash"/>
        </a:ln>
        <a:effectLst/>
      </dgm:spPr>
    </dgm:pt>
    <dgm:pt modelId="{FA19A0AA-8B0B-4AA8-A80D-08CFFDD3F112}" type="pres">
      <dgm:prSet presAssocID="{A8C03FBB-4A75-4460-AEA6-DEAEB9C61496}" presName="ConnectorPoint" presStyleLbl="alignNode1" presStyleIdx="0" presStyleCnt="4"/>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4">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4"/>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4"/>
      <dgm:spPr>
        <a:noFill/>
        <a:ln w="12700" cap="rnd" cmpd="sng" algn="ctr">
          <a:solidFill>
            <a:schemeClr val="dk2">
              <a:hueOff val="0"/>
              <a:satOff val="0"/>
              <a:lumOff val="0"/>
              <a:alphaOff val="0"/>
            </a:schemeClr>
          </a:solidFill>
          <a:prstDash val="dash"/>
        </a:ln>
        <a:effectLst/>
      </dgm:spPr>
    </dgm:pt>
    <dgm:pt modelId="{0F979253-FD39-4920-BFCA-78C564B167EA}" type="pres">
      <dgm:prSet presAssocID="{91969DED-4CB8-4A14-A50B-3F7B848E46B5}" presName="ConnectorPoint" presStyleLbl="alignNode1" presStyleIdx="1" presStyleCnt="4"/>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4">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4"/>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4"/>
      <dgm:spPr>
        <a:noFill/>
        <a:ln w="12700" cap="rnd" cmpd="sng" algn="ctr">
          <a:solidFill>
            <a:schemeClr val="dk2">
              <a:hueOff val="0"/>
              <a:satOff val="0"/>
              <a:lumOff val="0"/>
              <a:alphaOff val="0"/>
            </a:schemeClr>
          </a:solidFill>
          <a:prstDash val="dash"/>
        </a:ln>
        <a:effectLst/>
      </dgm:spPr>
    </dgm:pt>
    <dgm:pt modelId="{B6459BF8-D2C3-4018-9C28-98667DC203F4}" type="pres">
      <dgm:prSet presAssocID="{3CC73758-10C1-47F8-AFA7-1A986D4DDD60}" presName="ConnectorPoint" presStyleLbl="alignNode1" presStyleIdx="2" presStyleCnt="4"/>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4">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4"/>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4"/>
      <dgm:spPr>
        <a:noFill/>
        <a:ln w="12700" cap="rnd" cmpd="sng" algn="ctr">
          <a:solidFill>
            <a:schemeClr val="dk2">
              <a:hueOff val="0"/>
              <a:satOff val="0"/>
              <a:lumOff val="0"/>
              <a:alphaOff val="0"/>
            </a:schemeClr>
          </a:solidFill>
          <a:prstDash val="dash"/>
        </a:ln>
        <a:effectLst/>
      </dgm:spPr>
    </dgm:pt>
    <dgm:pt modelId="{3F359E8B-7C7E-4FD9-B106-36CCBFC731D5}" type="pres">
      <dgm:prSet presAssocID="{D2FE027B-4161-41E1-B4D4-02AECB2E3FA0}" presName="ConnectorPoint" presStyleLbl="alignNode1" presStyleIdx="3" presStyleCnt="4"/>
      <dgm:spPr/>
    </dgm:pt>
    <dgm:pt modelId="{34434334-A935-4057-946F-93B826088F38}" type="pres">
      <dgm:prSet presAssocID="{D2FE027B-4161-41E1-B4D4-02AECB2E3FA0}" presName="EmptyPlaceHolder" presStyleCnt="0"/>
      <dgm:spPr/>
    </dgm:pt>
  </dgm:ptLst>
  <dgm:cxnLst>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CE397A6-DB48-4AAE-BCFB-3D992789379D}"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03E30EA-CA23-4A5A-9D22-DF82F93CFF08}" type="presOf" srcId="{A66480AC-C0DE-4E5E-9ECD-9AE37E3FCB79}" destId="{9FFA803F-EA25-49D8-A073-96E9747E345F}"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2002631"/>
          <a:ext cx="5753100" cy="0"/>
        </a:xfrm>
        <a:prstGeom prst="line">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27618" y="2150825"/>
          <a:ext cx="1846610" cy="452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ct val="35000"/>
            </a:spcAft>
            <a:buNone/>
            <a:defRPr b="1"/>
          </a:pPr>
          <a:r>
            <a:rPr lang="en-US" sz="2400" kern="1200" dirty="0">
              <a:latin typeface="+mn-lt"/>
            </a:rPr>
            <a:t>Q3</a:t>
          </a:r>
        </a:p>
      </dsp:txBody>
      <dsp:txXfrm>
        <a:off x="127618" y="2150825"/>
        <a:ext cx="1846610" cy="452594"/>
      </dsp:txXfrm>
    </dsp:sp>
    <dsp:sp modelId="{BA29120C-7C6B-4F62-9079-4AD528BC0744}">
      <dsp:nvSpPr>
        <dsp:cNvPr id="0" name=""/>
        <dsp:cNvSpPr/>
      </dsp:nvSpPr>
      <dsp:spPr>
        <a:xfrm>
          <a:off x="1713" y="238626"/>
          <a:ext cx="2098420" cy="1003005"/>
        </a:xfrm>
        <a:prstGeom prst="round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Market research</a:t>
          </a:r>
        </a:p>
      </dsp:txBody>
      <dsp:txXfrm>
        <a:off x="50676" y="287589"/>
        <a:ext cx="2000494" cy="905079"/>
      </dsp:txXfrm>
    </dsp:sp>
    <dsp:sp modelId="{A95DB80B-444A-4D69-B205-3A801BB8524A}">
      <dsp:nvSpPr>
        <dsp:cNvPr id="0" name=""/>
        <dsp:cNvSpPr/>
      </dsp:nvSpPr>
      <dsp:spPr>
        <a:xfrm>
          <a:off x="1050923" y="1241631"/>
          <a:ext cx="0" cy="760999"/>
        </a:xfrm>
        <a:prstGeom prst="line">
          <a:avLst/>
        </a:prstGeom>
        <a:noFill/>
        <a:ln w="12700" cap="rnd"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1344702" y="1401841"/>
          <a:ext cx="1846610" cy="452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066800">
            <a:lnSpc>
              <a:spcPct val="90000"/>
            </a:lnSpc>
            <a:spcBef>
              <a:spcPct val="0"/>
            </a:spcBef>
            <a:spcAft>
              <a:spcPct val="35000"/>
            </a:spcAft>
            <a:buNone/>
            <a:defRPr b="1"/>
          </a:pPr>
          <a:r>
            <a:rPr lang="en-US" sz="2400" kern="1200" dirty="0">
              <a:latin typeface="+mn-lt"/>
            </a:rPr>
            <a:t>Q4</a:t>
          </a:r>
        </a:p>
      </dsp:txBody>
      <dsp:txXfrm>
        <a:off x="1344702" y="1401841"/>
        <a:ext cx="1846610" cy="452594"/>
      </dsp:txXfrm>
    </dsp:sp>
    <dsp:sp modelId="{FA19A0AA-8B0B-4AA8-A80D-08CFFDD3F112}">
      <dsp:nvSpPr>
        <dsp:cNvPr id="0" name=""/>
        <dsp:cNvSpPr/>
      </dsp:nvSpPr>
      <dsp:spPr>
        <a:xfrm>
          <a:off x="1020884" y="1972591"/>
          <a:ext cx="60078" cy="60078"/>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218797" y="2763630"/>
          <a:ext cx="2098420" cy="1003005"/>
        </a:xfrm>
        <a:prstGeom prst="round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Product development</a:t>
          </a:r>
        </a:p>
      </dsp:txBody>
      <dsp:txXfrm>
        <a:off x="1267760" y="2812593"/>
        <a:ext cx="2000494" cy="905079"/>
      </dsp:txXfrm>
    </dsp:sp>
    <dsp:sp modelId="{DBD74D6B-057A-432C-9067-BF618C19EB2A}">
      <dsp:nvSpPr>
        <dsp:cNvPr id="0" name=""/>
        <dsp:cNvSpPr/>
      </dsp:nvSpPr>
      <dsp:spPr>
        <a:xfrm>
          <a:off x="2268007" y="2002630"/>
          <a:ext cx="0" cy="760999"/>
        </a:xfrm>
        <a:prstGeom prst="line">
          <a:avLst/>
        </a:prstGeom>
        <a:noFill/>
        <a:ln w="12700" cap="rnd"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2561786" y="2150825"/>
          <a:ext cx="1846610" cy="452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ct val="35000"/>
            </a:spcAft>
            <a:buNone/>
            <a:defRPr b="1"/>
          </a:pPr>
          <a:r>
            <a:rPr lang="en-US" sz="2400" kern="1200" dirty="0">
              <a:latin typeface="+mn-lt"/>
            </a:rPr>
            <a:t>Q1</a:t>
          </a:r>
        </a:p>
      </dsp:txBody>
      <dsp:txXfrm>
        <a:off x="2561786" y="2150825"/>
        <a:ext cx="1846610" cy="452594"/>
      </dsp:txXfrm>
    </dsp:sp>
    <dsp:sp modelId="{0F979253-FD39-4920-BFCA-78C564B167EA}">
      <dsp:nvSpPr>
        <dsp:cNvPr id="0" name=""/>
        <dsp:cNvSpPr/>
      </dsp:nvSpPr>
      <dsp:spPr>
        <a:xfrm>
          <a:off x="2237968" y="1972591"/>
          <a:ext cx="60078" cy="60078"/>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2435881" y="238626"/>
          <a:ext cx="2098420" cy="1003005"/>
        </a:xfrm>
        <a:prstGeom prst="round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 User </a:t>
          </a:r>
          <a:br>
            <a:rPr lang="en-US" sz="2000" kern="1200" dirty="0">
              <a:latin typeface="+mn-lt"/>
            </a:rPr>
          </a:br>
          <a:r>
            <a:rPr lang="en-US" sz="2000" kern="1200" dirty="0">
              <a:latin typeface="+mn-lt"/>
            </a:rPr>
            <a:t>testing</a:t>
          </a:r>
        </a:p>
      </dsp:txBody>
      <dsp:txXfrm>
        <a:off x="2484844" y="287589"/>
        <a:ext cx="2000494" cy="905079"/>
      </dsp:txXfrm>
    </dsp:sp>
    <dsp:sp modelId="{DCAE8A46-752C-4E82-84CE-E790E1F2918E}">
      <dsp:nvSpPr>
        <dsp:cNvPr id="0" name=""/>
        <dsp:cNvSpPr/>
      </dsp:nvSpPr>
      <dsp:spPr>
        <a:xfrm>
          <a:off x="3485092" y="1241631"/>
          <a:ext cx="0" cy="760999"/>
        </a:xfrm>
        <a:prstGeom prst="line">
          <a:avLst/>
        </a:prstGeom>
        <a:noFill/>
        <a:ln w="12700" cap="rnd"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3778870" y="1401841"/>
          <a:ext cx="1846610" cy="452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066800">
            <a:lnSpc>
              <a:spcPct val="90000"/>
            </a:lnSpc>
            <a:spcBef>
              <a:spcPct val="0"/>
            </a:spcBef>
            <a:spcAft>
              <a:spcPct val="35000"/>
            </a:spcAft>
            <a:buNone/>
            <a:defRPr b="1"/>
          </a:pPr>
          <a:r>
            <a:rPr lang="en-US" sz="2400" kern="1200" dirty="0">
              <a:latin typeface="+mn-lt"/>
            </a:rPr>
            <a:t>Q2</a:t>
          </a:r>
        </a:p>
      </dsp:txBody>
      <dsp:txXfrm>
        <a:off x="3778870" y="1401841"/>
        <a:ext cx="1846610" cy="452594"/>
      </dsp:txXfrm>
    </dsp:sp>
    <dsp:sp modelId="{B6459BF8-D2C3-4018-9C28-98667DC203F4}">
      <dsp:nvSpPr>
        <dsp:cNvPr id="0" name=""/>
        <dsp:cNvSpPr/>
      </dsp:nvSpPr>
      <dsp:spPr>
        <a:xfrm>
          <a:off x="3455052" y="1972591"/>
          <a:ext cx="60078" cy="60078"/>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3652965" y="2763630"/>
          <a:ext cx="2098420" cy="1003005"/>
        </a:xfrm>
        <a:prstGeom prst="round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Product launch</a:t>
          </a:r>
        </a:p>
      </dsp:txBody>
      <dsp:txXfrm>
        <a:off x="3701928" y="2812593"/>
        <a:ext cx="2000494" cy="905079"/>
      </dsp:txXfrm>
    </dsp:sp>
    <dsp:sp modelId="{086FB9B1-82B2-4197-8B33-6E7FF94F8D2E}">
      <dsp:nvSpPr>
        <dsp:cNvPr id="0" name=""/>
        <dsp:cNvSpPr/>
      </dsp:nvSpPr>
      <dsp:spPr>
        <a:xfrm>
          <a:off x="4702176" y="2002630"/>
          <a:ext cx="0" cy="760999"/>
        </a:xfrm>
        <a:prstGeom prst="line">
          <a:avLst/>
        </a:prstGeom>
        <a:noFill/>
        <a:ln w="12700" cap="rnd"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4672136" y="1972591"/>
          <a:ext cx="60078" cy="60078"/>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1.xml.rels>&#65279;<?xml version="1.0" encoding="utf-8"?><Relationships xmlns="http://schemas.openxmlformats.org/package/2006/relationships"><Relationship Type="http://schemas.openxmlformats.org/officeDocument/2006/relationships/theme" Target="/ppt/theme/theme33.xml" Id="rId1" /></Relationships>
</file>

<file path=ppt/handoutMasters/handoutMaster1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962F03-D7DC-CB6C-79F9-6EDB31BEAE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08D0420-EBB5-D564-54DE-341AD5F02B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D50C4-F1A5-A448-9E63-11D939CA9B7B}" type="datetimeFigureOut">
              <a:rPr lang="en-US" smtClean="0"/>
              <a:t>1/29/2024</a:t>
            </a:fld>
            <a:endParaRPr lang="en-US" dirty="0"/>
          </a:p>
        </p:txBody>
      </p:sp>
      <p:sp>
        <p:nvSpPr>
          <p:cNvPr id="4" name="Footer Placeholder 3">
            <a:extLst>
              <a:ext uri="{FF2B5EF4-FFF2-40B4-BE49-F238E27FC236}">
                <a16:creationId xmlns:a16="http://schemas.microsoft.com/office/drawing/2014/main" id="{B05F5A34-0F73-44B8-F88C-ACF0104FF4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9DC5854-4E8A-EB36-303D-1E97CBF232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260AD6-267C-A84D-8EB9-DEB2595DCFBC}" type="slidenum">
              <a:rPr lang="en-US" smtClean="0"/>
              <a:t>‹#›</a:t>
            </a:fld>
            <a:endParaRPr lang="en-US" dirty="0"/>
          </a:p>
        </p:txBody>
      </p:sp>
    </p:spTree>
    <p:extLst>
      <p:ext uri="{BB962C8B-B14F-4D97-AF65-F5344CB8AC3E}">
        <p14:creationId xmlns:p14="http://schemas.microsoft.com/office/powerpoint/2010/main" val="3688130979"/>
      </p:ext>
    </p:extLst>
  </p:cSld>
  <p:clrMap bg1="lt1" tx1="dk1" bg2="lt2" tx2="dk2" accent1="accent1" accent2="accent2" accent3="accent3" accent4="accent4" accent5="accent5" accent6="accent6" hlink="hlink" folHlink="folHlink"/>
</p:handoutMaster>
</file>

<file path=ppt/notesMasters/_rels/notesMaster11.xml.rels>&#65279;<?xml version="1.0" encoding="utf-8"?><Relationships xmlns="http://schemas.openxmlformats.org/package/2006/relationships"><Relationship Type="http://schemas.openxmlformats.org/officeDocument/2006/relationships/theme" Target="/ppt/theme/theme21.xml" Id="rId1" /></Relationships>
</file>

<file path=ppt/notesMasters/notesMaster1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1/29/2024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08.xml.rels>&#65279;<?xml version="1.0" encoding="utf-8"?><Relationships xmlns="http://schemas.openxmlformats.org/package/2006/relationships"><Relationship Type="http://schemas.openxmlformats.org/officeDocument/2006/relationships/slide" Target="/ppt/slides/slide108.xml" Id="rId2" /><Relationship Type="http://schemas.openxmlformats.org/officeDocument/2006/relationships/notesMaster" Target="/ppt/notesMasters/notesMaster11.xml" Id="rId1" /></Relationships>
</file>

<file path=ppt/notesSlides/_rels/notesSlide115.xml.rels>&#65279;<?xml version="1.0" encoding="utf-8"?><Relationships xmlns="http://schemas.openxmlformats.org/package/2006/relationships"><Relationship Type="http://schemas.openxmlformats.org/officeDocument/2006/relationships/slide" Target="/ppt/slides/slide115.xml" Id="rId2" /><Relationship Type="http://schemas.openxmlformats.org/officeDocument/2006/relationships/notesMaster" Target="/ppt/notesMasters/notesMaster11.xml" Id="rId1" /></Relationships>
</file>

<file path=ppt/notesSlides/_rels/notesSlide122.xml.rels>&#65279;<?xml version="1.0" encoding="utf-8"?><Relationships xmlns="http://schemas.openxmlformats.org/package/2006/relationships"><Relationship Type="http://schemas.openxmlformats.org/officeDocument/2006/relationships/slide" Target="/ppt/slides/slide122.xml" Id="rId2" /><Relationship Type="http://schemas.openxmlformats.org/officeDocument/2006/relationships/notesMaster" Target="/ppt/notesMasters/notesMaster11.xml" Id="rId1" /></Relationships>
</file>

<file path=ppt/notesSlides/_rels/notesSlide1313.xml.rels>&#65279;<?xml version="1.0" encoding="utf-8"?><Relationships xmlns="http://schemas.openxmlformats.org/package/2006/relationships"><Relationship Type="http://schemas.openxmlformats.org/officeDocument/2006/relationships/slide" Target="/ppt/slides/slide1313.xml" Id="rId2" /><Relationship Type="http://schemas.openxmlformats.org/officeDocument/2006/relationships/notesMaster" Target="/ppt/notesMasters/notesMaster11.xml" Id="rId1" /></Relationships>
</file>

<file path=ppt/notesSlides/_rels/notesSlide16.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1.xml" Id="rId1" /></Relationships>
</file>

<file path=ppt/notesSlides/_rels/notesSlide23.xml.rels>&#65279;<?xml version="1.0" encoding="utf-8"?><Relationships xmlns="http://schemas.openxmlformats.org/package/2006/relationships"><Relationship Type="http://schemas.openxmlformats.org/officeDocument/2006/relationships/slide" Target="/ppt/slides/slide23.xml" Id="rId2" /><Relationship Type="http://schemas.openxmlformats.org/officeDocument/2006/relationships/notesMaster" Target="/ppt/notesMasters/notesMaster11.xml" Id="rId1" /></Relationships>
</file>

<file path=ppt/notesSlides/_rels/notesSlide311.xml.rels>&#65279;<?xml version="1.0" encoding="utf-8"?><Relationships xmlns="http://schemas.openxmlformats.org/package/2006/relationships"><Relationship Type="http://schemas.openxmlformats.org/officeDocument/2006/relationships/slide" Target="/ppt/slides/slide311.xml" Id="rId2" /><Relationship Type="http://schemas.openxmlformats.org/officeDocument/2006/relationships/notesMaster" Target="/ppt/notesMasters/notesMaster11.xml" Id="rId1" /></Relationships>
</file>

<file path=ppt/notesSlides/_rels/notesSlide49.xml.rels>&#65279;<?xml version="1.0" encoding="utf-8"?><Relationships xmlns="http://schemas.openxmlformats.org/package/2006/relationships"><Relationship Type="http://schemas.openxmlformats.org/officeDocument/2006/relationships/slide" Target="/ppt/slides/slide49.xml" Id="rId2" /><Relationship Type="http://schemas.openxmlformats.org/officeDocument/2006/relationships/notesMaster" Target="/ppt/notesMasters/notesMaster11.xml" Id="rId1" /></Relationships>
</file>

<file path=ppt/notesSlides/_rels/notesSlide57.xml.rels>&#65279;<?xml version="1.0" encoding="utf-8"?><Relationships xmlns="http://schemas.openxmlformats.org/package/2006/relationships"><Relationship Type="http://schemas.openxmlformats.org/officeDocument/2006/relationships/slide" Target="/ppt/slides/slide57.xml" Id="rId2" /><Relationship Type="http://schemas.openxmlformats.org/officeDocument/2006/relationships/notesMaster" Target="/ppt/notesMasters/notesMaster11.xml" Id="rId1" /></Relationships>
</file>

<file path=ppt/notesSlides/_rels/notesSlide64.xml.rels>&#65279;<?xml version="1.0" encoding="utf-8"?><Relationships xmlns="http://schemas.openxmlformats.org/package/2006/relationships"><Relationship Type="http://schemas.openxmlformats.org/officeDocument/2006/relationships/slide" Target="/ppt/slides/slide64.xml" Id="rId2" /><Relationship Type="http://schemas.openxmlformats.org/officeDocument/2006/relationships/notesMaster" Target="/ppt/notesMasters/notesMaster11.xml" Id="rId1" /></Relationships>
</file>

<file path=ppt/notesSlides/_rels/notesSlide71.xml.rels>&#65279;<?xml version="1.0" encoding="utf-8"?><Relationships xmlns="http://schemas.openxmlformats.org/package/2006/relationships"><Relationship Type="http://schemas.openxmlformats.org/officeDocument/2006/relationships/slide" Target="/ppt/slides/slide71.xml" Id="rId2" /><Relationship Type="http://schemas.openxmlformats.org/officeDocument/2006/relationships/notesMaster" Target="/ppt/notesMasters/notesMaster11.xml" Id="rId1" /></Relationships>
</file>

<file path=ppt/notesSlides/_rels/notesSlide812.xml.rels>&#65279;<?xml version="1.0" encoding="utf-8"?><Relationships xmlns="http://schemas.openxmlformats.org/package/2006/relationships"><Relationship Type="http://schemas.openxmlformats.org/officeDocument/2006/relationships/slide" Target="/ppt/slides/slide812.xml" Id="rId2" /><Relationship Type="http://schemas.openxmlformats.org/officeDocument/2006/relationships/notesMaster" Target="/ppt/notesMasters/notesMaster11.xml" Id="rId1" /></Relationships>
</file>

<file path=ppt/notesSlides/_rels/notesSlide910.xml.rels>&#65279;<?xml version="1.0" encoding="utf-8"?><Relationships xmlns="http://schemas.openxmlformats.org/package/2006/relationships"><Relationship Type="http://schemas.openxmlformats.org/officeDocument/2006/relationships/slide" Target="/ppt/slides/slide910.xml" Id="rId2" /><Relationship Type="http://schemas.openxmlformats.org/officeDocument/2006/relationships/notesMaster" Target="/ppt/notesMasters/notesMaster11.xml" Id="rId1" /></Relationship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10</a:t>
            </a:fld>
            <a:endParaRPr lang="en-US" dirty="0"/>
          </a:p>
        </p:txBody>
      </p:sp>
    </p:spTree>
    <p:extLst>
      <p:ext uri="{BB962C8B-B14F-4D97-AF65-F5344CB8AC3E}">
        <p14:creationId xmlns:p14="http://schemas.microsoft.com/office/powerpoint/2010/main" val="286650239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11</a:t>
            </a:fld>
            <a:endParaRPr lang="en-US" dirty="0"/>
          </a:p>
        </p:txBody>
      </p:sp>
    </p:spTree>
    <p:extLst>
      <p:ext uri="{BB962C8B-B14F-4D97-AF65-F5344CB8AC3E}">
        <p14:creationId xmlns:p14="http://schemas.microsoft.com/office/powerpoint/2010/main" val="428675842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12</a:t>
            </a:fld>
            <a:endParaRPr lang="en-US" dirty="0"/>
          </a:p>
        </p:txBody>
      </p:sp>
    </p:spTree>
    <p:extLst>
      <p:ext uri="{BB962C8B-B14F-4D97-AF65-F5344CB8AC3E}">
        <p14:creationId xmlns:p14="http://schemas.microsoft.com/office/powerpoint/2010/main" val="1268660428"/>
      </p:ext>
    </p:extLst>
  </p:cSld>
  <p:clrMapOvr>
    <a:masterClrMapping/>
  </p:clrMapOvr>
</p:notes>
</file>

<file path=ppt/notesSlides/notesSlide1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13</a:t>
            </a:fld>
            <a:endParaRPr lang="en-US" dirty="0"/>
          </a:p>
        </p:txBody>
      </p:sp>
    </p:spTree>
    <p:extLst>
      <p:ext uri="{BB962C8B-B14F-4D97-AF65-F5344CB8AC3E}">
        <p14:creationId xmlns:p14="http://schemas.microsoft.com/office/powerpoint/2010/main" val="1599872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a:t>
            </a:fld>
            <a:endParaRPr lang="en-US" dirty="0"/>
          </a:p>
        </p:txBody>
      </p:sp>
    </p:spTree>
    <p:extLst>
      <p:ext uri="{BB962C8B-B14F-4D97-AF65-F5344CB8AC3E}">
        <p14:creationId xmlns:p14="http://schemas.microsoft.com/office/powerpoint/2010/main" val="2292282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a:t>
            </a:fld>
            <a:endParaRPr lang="en-US" dirty="0"/>
          </a:p>
        </p:txBody>
      </p:sp>
    </p:spTree>
    <p:extLst>
      <p:ext uri="{BB962C8B-B14F-4D97-AF65-F5344CB8AC3E}">
        <p14:creationId xmlns:p14="http://schemas.microsoft.com/office/powerpoint/2010/main" val="219661847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3</a:t>
            </a:fld>
            <a:endParaRPr lang="en-US" dirty="0"/>
          </a:p>
        </p:txBody>
      </p:sp>
    </p:spTree>
    <p:extLst>
      <p:ext uri="{BB962C8B-B14F-4D97-AF65-F5344CB8AC3E}">
        <p14:creationId xmlns:p14="http://schemas.microsoft.com/office/powerpoint/2010/main" val="5091899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4</a:t>
            </a:fld>
            <a:endParaRPr lang="en-US" dirty="0"/>
          </a:p>
        </p:txBody>
      </p:sp>
    </p:spTree>
    <p:extLst>
      <p:ext uri="{BB962C8B-B14F-4D97-AF65-F5344CB8AC3E}">
        <p14:creationId xmlns:p14="http://schemas.microsoft.com/office/powerpoint/2010/main" val="31579348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5</a:t>
            </a:fld>
            <a:endParaRPr lang="en-US" dirty="0"/>
          </a:p>
        </p:txBody>
      </p:sp>
    </p:spTree>
    <p:extLst>
      <p:ext uri="{BB962C8B-B14F-4D97-AF65-F5344CB8AC3E}">
        <p14:creationId xmlns:p14="http://schemas.microsoft.com/office/powerpoint/2010/main" val="41980109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6</a:t>
            </a:fld>
            <a:endParaRPr lang="en-US" dirty="0"/>
          </a:p>
        </p:txBody>
      </p:sp>
    </p:spTree>
    <p:extLst>
      <p:ext uri="{BB962C8B-B14F-4D97-AF65-F5344CB8AC3E}">
        <p14:creationId xmlns:p14="http://schemas.microsoft.com/office/powerpoint/2010/main" val="6263823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7</a:t>
            </a:fld>
            <a:endParaRPr lang="en-US" dirty="0"/>
          </a:p>
        </p:txBody>
      </p:sp>
    </p:spTree>
    <p:extLst>
      <p:ext uri="{BB962C8B-B14F-4D97-AF65-F5344CB8AC3E}">
        <p14:creationId xmlns:p14="http://schemas.microsoft.com/office/powerpoint/2010/main" val="607878643"/>
      </p:ext>
    </p:extLst>
  </p:cSld>
  <p:clrMapOvr>
    <a:masterClrMapping/>
  </p:clrMapOvr>
</p:notes>
</file>

<file path=ppt/notesSlides/notesSlide8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8</a:t>
            </a:fld>
            <a:endParaRPr lang="en-US" dirty="0"/>
          </a:p>
        </p:txBody>
      </p:sp>
    </p:spTree>
    <p:extLst>
      <p:ext uri="{BB962C8B-B14F-4D97-AF65-F5344CB8AC3E}">
        <p14:creationId xmlns:p14="http://schemas.microsoft.com/office/powerpoint/2010/main" val="3657124793"/>
      </p:ext>
    </p:extLst>
  </p:cSld>
  <p:clrMapOvr>
    <a:masterClrMapping/>
  </p:clrMapOvr>
</p:notes>
</file>

<file path=ppt/notesSlides/notesSlide9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9</a:t>
            </a:fld>
            <a:endParaRPr lang="en-US" dirty="0"/>
          </a:p>
        </p:txBody>
      </p:sp>
    </p:spTree>
    <p:extLst>
      <p:ext uri="{BB962C8B-B14F-4D97-AF65-F5344CB8AC3E}">
        <p14:creationId xmlns:p14="http://schemas.microsoft.com/office/powerpoint/2010/main" val="848025919"/>
      </p:ext>
    </p:extLst>
  </p:cSld>
  <p:clrMapOvr>
    <a:masterClrMapping/>
  </p:clrMapOvr>
</p:notes>
</file>

<file path=ppt/slideLayouts/_rels/slideLayout101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9.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25.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3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41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2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3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41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510.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6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7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8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91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slideLayout10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94945"/>
            <a:ext cx="10058400" cy="1280160"/>
          </a:xfrm>
        </p:spPr>
        <p:txBody>
          <a:bodyPr lIns="0" tIns="0" rIns="0" bIns="91440">
            <a:noAutofit/>
          </a:bodyPr>
          <a:lstStyle>
            <a:lvl1pPr>
              <a:lnSpc>
                <a:spcPts val="4500"/>
              </a:lnSpc>
              <a:defRPr sz="4000"/>
            </a:lvl1pPr>
          </a:lstStyle>
          <a:p>
            <a:r>
              <a:rPr lang="en-US" dirty="0"/>
              <a:t>Click to add title</a:t>
            </a:r>
          </a:p>
        </p:txBody>
      </p:sp>
      <p:sp>
        <p:nvSpPr>
          <p:cNvPr id="5" name="Table Placeholder 4">
            <a:extLst>
              <a:ext uri="{FF2B5EF4-FFF2-40B4-BE49-F238E27FC236}">
                <a16:creationId xmlns:a16="http://schemas.microsoft.com/office/drawing/2014/main" id="{FDB2F69B-2054-2B19-B5CA-CB02C02F9006}"/>
              </a:ext>
            </a:extLst>
          </p:cNvPr>
          <p:cNvSpPr>
            <a:spLocks noGrp="1"/>
          </p:cNvSpPr>
          <p:nvPr>
            <p:ph type="tbl" sz="quarter" idx="12"/>
          </p:nvPr>
        </p:nvSpPr>
        <p:spPr>
          <a:xfrm>
            <a:off x="685800" y="2103438"/>
            <a:ext cx="10820400" cy="3702050"/>
          </a:xfrm>
        </p:spPr>
        <p:txBody>
          <a:bodyPr/>
          <a:lstStyle>
            <a:lvl1pPr marL="0" indent="0" algn="ctr">
              <a:buNone/>
              <a:defRPr/>
            </a:lvl1pPr>
          </a:lstStyle>
          <a:p>
            <a:r>
              <a:rPr lang="en-US" dirty="0"/>
              <a:t>Click icon to add table</a:t>
            </a:r>
          </a:p>
        </p:txBody>
      </p:sp>
      <p:sp>
        <p:nvSpPr>
          <p:cNvPr id="8" name="Slide Number Placeholder 7">
            <a:extLst>
              <a:ext uri="{FF2B5EF4-FFF2-40B4-BE49-F238E27FC236}">
                <a16:creationId xmlns:a16="http://schemas.microsoft.com/office/drawing/2014/main" id="{E6FD763C-F852-5912-832E-36897F8724FC}"/>
              </a:ext>
            </a:extLst>
          </p:cNvPr>
          <p:cNvSpPr>
            <a:spLocks noGrp="1"/>
          </p:cNvSpPr>
          <p:nvPr>
            <p:ph type="sldNum" sz="quarter" idx="11"/>
          </p:nvPr>
        </p:nvSpPr>
        <p:spPr>
          <a:solidFill>
            <a:schemeClr val="accent1">
              <a:lumMod val="60000"/>
              <a:lumOff val="40000"/>
            </a:schemeClr>
          </a:solidFill>
        </p:spPr>
        <p:txBody>
          <a:bodyPr/>
          <a:lstStyle/>
          <a:p>
            <a:fld id="{D57F1E4F-1CFF-5643-939E-217C01CDF565}" type="slidenum">
              <a:rPr lang="en-US" smtClean="0"/>
              <a:pPr/>
              <a:t>‹#›</a:t>
            </a:fld>
            <a:endParaRPr lang="en-US" dirty="0"/>
          </a:p>
        </p:txBody>
      </p:sp>
      <p:cxnSp>
        <p:nvCxnSpPr>
          <p:cNvPr id="9" name="Straight Connector 8">
            <a:extLst>
              <a:ext uri="{FF2B5EF4-FFF2-40B4-BE49-F238E27FC236}">
                <a16:creationId xmlns:a16="http://schemas.microsoft.com/office/drawing/2014/main" id="{DCDF790A-BE20-4B91-3E2A-684AF14B98D1}"/>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C5CD5D5A-0193-F076-B3BC-8B80744EFDC4}"/>
              </a:ext>
            </a:extLst>
          </p:cNvPr>
          <p:cNvSpPr>
            <a:spLocks noGrp="1"/>
          </p:cNvSpPr>
          <p:nvPr>
            <p:ph type="dt" sz="half" idx="13"/>
          </p:nvPr>
        </p:nvSpPr>
        <p:spPr/>
        <p:txBody>
          <a:bodyPr/>
          <a:lstStyle/>
          <a:p>
            <a:fld id="{88FD4BCE-35F6-425E-BEE7-07902E8BBFFC}" type="datetimeFigureOut">
              <a:rPr lang="en-US" smtClean="0"/>
              <a:pPr/>
              <a:t>1/29/2024</a:t>
            </a:fld>
            <a:endParaRPr lang="en-US" dirty="0"/>
          </a:p>
        </p:txBody>
      </p:sp>
      <p:sp>
        <p:nvSpPr>
          <p:cNvPr id="4" name="Footer Placeholder 3">
            <a:extLst>
              <a:ext uri="{FF2B5EF4-FFF2-40B4-BE49-F238E27FC236}">
                <a16:creationId xmlns:a16="http://schemas.microsoft.com/office/drawing/2014/main" id="{C704FF8D-2D04-5E87-990C-B171F1B47A96}"/>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41163747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and Image">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B062180-6901-78B5-8F7B-76665DF86085}"/>
              </a:ext>
              <a:ext uri="{C183D7F6-B498-43B3-948B-1728B52AA6E4}">
                <adec:decorative xmlns:adec="http://schemas.microsoft.com/office/drawing/2017/decorative" val="1"/>
              </a:ext>
            </a:extLst>
          </p:cNvPr>
          <p:cNvSpPr/>
          <p:nvPr userDrawn="1"/>
        </p:nvSpPr>
        <p:spPr>
          <a:xfrm rot="5400000">
            <a:off x="4074761" y="-551669"/>
            <a:ext cx="4042479" cy="5145816"/>
          </a:xfrm>
          <a:custGeom>
            <a:avLst/>
            <a:gdLst>
              <a:gd name="connsiteX0" fmla="*/ 0 w 4042479"/>
              <a:gd name="connsiteY0" fmla="*/ 4683197 h 5145816"/>
              <a:gd name="connsiteX1" fmla="*/ 0 w 4042479"/>
              <a:gd name="connsiteY1" fmla="*/ 462619 h 5145816"/>
              <a:gd name="connsiteX2" fmla="*/ 31034 w 4042479"/>
              <a:gd name="connsiteY2" fmla="*/ 439413 h 5145816"/>
              <a:gd name="connsiteX3" fmla="*/ 1469571 w 4042479"/>
              <a:gd name="connsiteY3" fmla="*/ 0 h 5145816"/>
              <a:gd name="connsiteX4" fmla="*/ 4042479 w 4042479"/>
              <a:gd name="connsiteY4" fmla="*/ 2572908 h 5145816"/>
              <a:gd name="connsiteX5" fmla="*/ 1469571 w 4042479"/>
              <a:gd name="connsiteY5" fmla="*/ 5145816 h 5145816"/>
              <a:gd name="connsiteX6" fmla="*/ 31034 w 4042479"/>
              <a:gd name="connsiteY6" fmla="*/ 4706404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479" h="5145816">
                <a:moveTo>
                  <a:pt x="0" y="4683197"/>
                </a:moveTo>
                <a:lnTo>
                  <a:pt x="0" y="462619"/>
                </a:lnTo>
                <a:lnTo>
                  <a:pt x="31034" y="439413"/>
                </a:lnTo>
                <a:cubicBezTo>
                  <a:pt x="441673" y="161990"/>
                  <a:pt x="936704" y="0"/>
                  <a:pt x="1469571" y="0"/>
                </a:cubicBezTo>
                <a:cubicBezTo>
                  <a:pt x="2890549" y="0"/>
                  <a:pt x="4042479" y="1151930"/>
                  <a:pt x="4042479" y="2572908"/>
                </a:cubicBezTo>
                <a:cubicBezTo>
                  <a:pt x="4042479" y="3993886"/>
                  <a:pt x="2890549" y="5145816"/>
                  <a:pt x="1469571" y="5145816"/>
                </a:cubicBezTo>
                <a:cubicBezTo>
                  <a:pt x="936704" y="5145816"/>
                  <a:pt x="441672" y="4983826"/>
                  <a:pt x="31034" y="4706404"/>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4E5909B6-3BD3-89A6-C532-2485920A25E0}"/>
              </a:ext>
              <a:ext uri="{C183D7F6-B498-43B3-948B-1728B52AA6E4}">
                <adec:decorative xmlns:adec="http://schemas.microsoft.com/office/drawing/2017/decorative" val="1"/>
              </a:ext>
            </a:extLst>
          </p:cNvPr>
          <p:cNvSpPr/>
          <p:nvPr userDrawn="1"/>
        </p:nvSpPr>
        <p:spPr>
          <a:xfrm rot="5400000">
            <a:off x="4074762" y="2263853"/>
            <a:ext cx="4042477" cy="5145816"/>
          </a:xfrm>
          <a:custGeom>
            <a:avLst/>
            <a:gdLst>
              <a:gd name="connsiteX0" fmla="*/ 0 w 4042477"/>
              <a:gd name="connsiteY0" fmla="*/ 2572908 h 5145816"/>
              <a:gd name="connsiteX1" fmla="*/ 2572908 w 4042477"/>
              <a:gd name="connsiteY1" fmla="*/ 0 h 5145816"/>
              <a:gd name="connsiteX2" fmla="*/ 4011446 w 4042477"/>
              <a:gd name="connsiteY2" fmla="*/ 439412 h 5145816"/>
              <a:gd name="connsiteX3" fmla="*/ 4042477 w 4042477"/>
              <a:gd name="connsiteY3" fmla="*/ 462617 h 5145816"/>
              <a:gd name="connsiteX4" fmla="*/ 4042477 w 4042477"/>
              <a:gd name="connsiteY4" fmla="*/ 4683199 h 5145816"/>
              <a:gd name="connsiteX5" fmla="*/ 4011445 w 4042477"/>
              <a:gd name="connsiteY5" fmla="*/ 4706404 h 5145816"/>
              <a:gd name="connsiteX6" fmla="*/ 2572908 w 4042477"/>
              <a:gd name="connsiteY6" fmla="*/ 5145816 h 5145816"/>
              <a:gd name="connsiteX7" fmla="*/ 0 w 4042477"/>
              <a:gd name="connsiteY7" fmla="*/ 2572908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2477" h="5145816">
                <a:moveTo>
                  <a:pt x="0" y="2572908"/>
                </a:moveTo>
                <a:cubicBezTo>
                  <a:pt x="0" y="1151930"/>
                  <a:pt x="1151930" y="0"/>
                  <a:pt x="2572908" y="0"/>
                </a:cubicBezTo>
                <a:cubicBezTo>
                  <a:pt x="3105775" y="0"/>
                  <a:pt x="3600807" y="161990"/>
                  <a:pt x="4011446" y="439412"/>
                </a:cubicBezTo>
                <a:lnTo>
                  <a:pt x="4042477" y="462617"/>
                </a:lnTo>
                <a:lnTo>
                  <a:pt x="4042477" y="4683199"/>
                </a:lnTo>
                <a:lnTo>
                  <a:pt x="4011445" y="4706404"/>
                </a:lnTo>
                <a:cubicBezTo>
                  <a:pt x="3600806" y="4983826"/>
                  <a:pt x="3105775" y="5145816"/>
                  <a:pt x="2572908" y="5145816"/>
                </a:cubicBezTo>
                <a:cubicBezTo>
                  <a:pt x="1151930" y="5145816"/>
                  <a:pt x="0" y="3993886"/>
                  <a:pt x="0" y="257290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D1324873-CBF5-A3C4-2FED-7A74AB030421}"/>
              </a:ext>
              <a:ext uri="{C183D7F6-B498-43B3-948B-1728B52AA6E4}">
                <adec:decorative xmlns:adec="http://schemas.microsoft.com/office/drawing/2017/decorative" val="1"/>
              </a:ext>
            </a:extLst>
          </p:cNvPr>
          <p:cNvSpPr/>
          <p:nvPr userDrawn="1"/>
        </p:nvSpPr>
        <p:spPr>
          <a:xfrm rot="5400000">
            <a:off x="5482522" y="1763840"/>
            <a:ext cx="1226956" cy="3330322"/>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5" name="Group 14">
            <a:extLst>
              <a:ext uri="{FF2B5EF4-FFF2-40B4-BE49-F238E27FC236}">
                <a16:creationId xmlns:a16="http://schemas.microsoft.com/office/drawing/2014/main" id="{E5D51DDB-9673-3EB3-5A4C-FC9A8E5EB2C4}"/>
              </a:ext>
              <a:ext uri="{C183D7F6-B498-43B3-948B-1728B52AA6E4}">
                <adec:decorative xmlns:adec="http://schemas.microsoft.com/office/drawing/2017/decorative" val="1"/>
              </a:ext>
            </a:extLst>
          </p:cNvPr>
          <p:cNvGrpSpPr/>
          <p:nvPr userDrawn="1"/>
        </p:nvGrpSpPr>
        <p:grpSpPr>
          <a:xfrm>
            <a:off x="10830496" y="760864"/>
            <a:ext cx="602728" cy="596004"/>
            <a:chOff x="11118823" y="513726"/>
            <a:chExt cx="602728" cy="596004"/>
          </a:xfrm>
        </p:grpSpPr>
        <p:cxnSp>
          <p:nvCxnSpPr>
            <p:cNvPr id="16" name="Straight Connector 15">
              <a:extLst>
                <a:ext uri="{FF2B5EF4-FFF2-40B4-BE49-F238E27FC236}">
                  <a16:creationId xmlns:a16="http://schemas.microsoft.com/office/drawing/2014/main" id="{4BC1B833-D0D3-F240-EFE9-6CA718F4FC37}"/>
                </a:ext>
              </a:extLst>
            </p:cNvPr>
            <p:cNvCxnSpPr>
              <a:cxnSpLocks/>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7E45EA-B5EA-7651-5C44-B45F5739233C}"/>
                </a:ext>
              </a:extLst>
            </p:cNvPr>
            <p:cNvCxnSpPr>
              <a:cxnSpLocks/>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C7A966-3CEC-757D-106F-9E4061AA39B3}"/>
                </a:ext>
              </a:extLst>
            </p:cNvPr>
            <p:cNvCxnSpPr>
              <a:cxnSpLocks/>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5B6928-C16A-14F7-594D-C117C2FFA249}"/>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24273D7-57D0-754C-B3BD-00D85865C8DA}"/>
              </a:ext>
            </a:extLst>
          </p:cNvPr>
          <p:cNvSpPr>
            <a:spLocks noGrp="1"/>
          </p:cNvSpPr>
          <p:nvPr>
            <p:ph type="pic" sz="quarter" idx="10"/>
          </p:nvPr>
        </p:nvSpPr>
        <p:spPr>
          <a:xfrm>
            <a:off x="3523091" y="3427812"/>
            <a:ext cx="5143494" cy="3430188"/>
          </a:xfrm>
          <a:custGeom>
            <a:avLst/>
            <a:gdLst>
              <a:gd name="connsiteX0" fmla="*/ 922627 w 5143494"/>
              <a:gd name="connsiteY0" fmla="*/ 0 h 3430188"/>
              <a:gd name="connsiteX1" fmla="*/ 955285 w 5143494"/>
              <a:gd name="connsiteY1" fmla="*/ 29682 h 3430188"/>
              <a:gd name="connsiteX2" fmla="*/ 2591894 w 5143494"/>
              <a:gd name="connsiteY2" fmla="*/ 617209 h 3430188"/>
              <a:gd name="connsiteX3" fmla="*/ 4228502 w 5143494"/>
              <a:gd name="connsiteY3" fmla="*/ 29682 h 3430188"/>
              <a:gd name="connsiteX4" fmla="*/ 4240798 w 5143494"/>
              <a:gd name="connsiteY4" fmla="*/ 18506 h 3430188"/>
              <a:gd name="connsiteX5" fmla="*/ 4390247 w 5143494"/>
              <a:gd name="connsiteY5" fmla="*/ 157278 h 3430188"/>
              <a:gd name="connsiteX6" fmla="*/ 5143494 w 5143494"/>
              <a:gd name="connsiteY6" fmla="*/ 2015180 h 3430188"/>
              <a:gd name="connsiteX7" fmla="*/ 4833098 w 5143494"/>
              <a:gd name="connsiteY7" fmla="*/ 3267589 h 3430188"/>
              <a:gd name="connsiteX8" fmla="*/ 4736412 w 5143494"/>
              <a:gd name="connsiteY8" fmla="*/ 3430188 h 3430188"/>
              <a:gd name="connsiteX9" fmla="*/ 407083 w 5143494"/>
              <a:gd name="connsiteY9" fmla="*/ 3430188 h 3430188"/>
              <a:gd name="connsiteX10" fmla="*/ 310396 w 5143494"/>
              <a:gd name="connsiteY10" fmla="*/ 3267589 h 3430188"/>
              <a:gd name="connsiteX11" fmla="*/ 0 w 5143494"/>
              <a:gd name="connsiteY11" fmla="*/ 2015180 h 3430188"/>
              <a:gd name="connsiteX12" fmla="*/ 753247 w 5143494"/>
              <a:gd name="connsiteY12" fmla="*/ 157278 h 343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494" h="3430188">
                <a:moveTo>
                  <a:pt x="922627" y="0"/>
                </a:moveTo>
                <a:lnTo>
                  <a:pt x="955285" y="29682"/>
                </a:lnTo>
                <a:cubicBezTo>
                  <a:pt x="1400036" y="396722"/>
                  <a:pt x="1970216" y="617209"/>
                  <a:pt x="2591894" y="617209"/>
                </a:cubicBezTo>
                <a:cubicBezTo>
                  <a:pt x="3213572" y="617209"/>
                  <a:pt x="3783752" y="396722"/>
                  <a:pt x="4228502" y="29682"/>
                </a:cubicBezTo>
                <a:lnTo>
                  <a:pt x="4240798" y="18506"/>
                </a:lnTo>
                <a:lnTo>
                  <a:pt x="4390247" y="157278"/>
                </a:lnTo>
                <a:cubicBezTo>
                  <a:pt x="4855642" y="632756"/>
                  <a:pt x="5143494" y="1289624"/>
                  <a:pt x="5143494" y="2015180"/>
                </a:cubicBezTo>
                <a:cubicBezTo>
                  <a:pt x="5143494" y="2468653"/>
                  <a:pt x="5031052" y="2895294"/>
                  <a:pt x="4833098" y="3267589"/>
                </a:cubicBezTo>
                <a:lnTo>
                  <a:pt x="4736412" y="3430188"/>
                </a:lnTo>
                <a:lnTo>
                  <a:pt x="407083" y="3430188"/>
                </a:lnTo>
                <a:lnTo>
                  <a:pt x="310396" y="3267589"/>
                </a:lnTo>
                <a:cubicBezTo>
                  <a:pt x="112443" y="2895294"/>
                  <a:pt x="0" y="2468653"/>
                  <a:pt x="0" y="2015180"/>
                </a:cubicBezTo>
                <a:cubicBezTo>
                  <a:pt x="0" y="1289624"/>
                  <a:pt x="287853" y="632756"/>
                  <a:pt x="753247" y="157278"/>
                </a:cubicBezTo>
                <a:close/>
              </a:path>
            </a:pathLst>
          </a:custGeom>
          <a:noFill/>
        </p:spPr>
        <p:txBody>
          <a:bodyPr wrap="square" tIns="914400">
            <a:noAutofit/>
          </a:bodyPr>
          <a:lstStyle>
            <a:lvl1pPr marL="0" indent="0" algn="ctr">
              <a:buNone/>
              <a:defRPr/>
            </a:lvl1pPr>
          </a:lstStyle>
          <a:p>
            <a:r>
              <a:rPr lang="en-US" dirty="0"/>
              <a:t>Click icon to add picture</a:t>
            </a:r>
          </a:p>
        </p:txBody>
      </p:sp>
      <p:sp>
        <p:nvSpPr>
          <p:cNvPr id="2" name="Title 1"/>
          <p:cNvSpPr>
            <a:spLocks noGrp="1"/>
          </p:cNvSpPr>
          <p:nvPr>
            <p:ph type="ctrTitle" hasCustomPrompt="1"/>
          </p:nvPr>
        </p:nvSpPr>
        <p:spPr>
          <a:xfrm>
            <a:off x="685799" y="685798"/>
            <a:ext cx="10058400" cy="326644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p>
        </p:txBody>
      </p:sp>
    </p:spTree>
    <p:extLst>
      <p:ext uri="{BB962C8B-B14F-4D97-AF65-F5344CB8AC3E}">
        <p14:creationId xmlns:p14="http://schemas.microsoft.com/office/powerpoint/2010/main" val="9848672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12" name="Graphic 6">
            <a:extLst>
              <a:ext uri="{FF2B5EF4-FFF2-40B4-BE49-F238E27FC236}">
                <a16:creationId xmlns:a16="http://schemas.microsoft.com/office/drawing/2014/main" id="{BB199B51-3DFF-3DF2-E402-55A5DA84946E}"/>
              </a:ext>
            </a:extLst>
          </p:cNvPr>
          <p:cNvSpPr/>
          <p:nvPr userDrawn="1"/>
        </p:nvSpPr>
        <p:spPr>
          <a:xfrm>
            <a:off x="7010400" y="0"/>
            <a:ext cx="5175265" cy="6859269"/>
          </a:xfrm>
          <a:custGeom>
            <a:avLst/>
            <a:gdLst>
              <a:gd name="connsiteX0" fmla="*/ 0 w 5175265"/>
              <a:gd name="connsiteY0" fmla="*/ 0 h 6859269"/>
              <a:gd name="connsiteX1" fmla="*/ 0 w 5175265"/>
              <a:gd name="connsiteY1" fmla="*/ 6407150 h 6859269"/>
              <a:gd name="connsiteX2" fmla="*/ 4494943 w 5175265"/>
              <a:gd name="connsiteY2" fmla="*/ 6407150 h 6859269"/>
              <a:gd name="connsiteX3" fmla="*/ 4505078 w 5175265"/>
              <a:gd name="connsiteY3" fmla="*/ 6417310 h 6859269"/>
              <a:gd name="connsiteX4" fmla="*/ 4494943 w 5175265"/>
              <a:gd name="connsiteY4" fmla="*/ 6427470 h 6859269"/>
              <a:gd name="connsiteX5" fmla="*/ 0 w 5175265"/>
              <a:gd name="connsiteY5" fmla="*/ 6427470 h 6859269"/>
              <a:gd name="connsiteX6" fmla="*/ 0 w 5175265"/>
              <a:gd name="connsiteY6" fmla="*/ 6859270 h 6859269"/>
              <a:gd name="connsiteX7" fmla="*/ 5175266 w 5175265"/>
              <a:gd name="connsiteY7" fmla="*/ 6859270 h 6859269"/>
              <a:gd name="connsiteX8" fmla="*/ 5175266 w 5175265"/>
              <a:gd name="connsiteY8" fmla="*/ 0 h 6859269"/>
              <a:gd name="connsiteX9" fmla="*/ 0 w 5175265"/>
              <a:gd name="connsiteY9" fmla="*/ 0 h 6859269"/>
              <a:gd name="connsiteX10" fmla="*/ 4491143 w 5175265"/>
              <a:gd name="connsiteY10" fmla="*/ 1362710 h 6859269"/>
              <a:gd name="connsiteX11" fmla="*/ 4364453 w 5175265"/>
              <a:gd name="connsiteY11" fmla="*/ 1362710 h 6859269"/>
              <a:gd name="connsiteX12" fmla="*/ 4364453 w 5175265"/>
              <a:gd name="connsiteY12" fmla="*/ 895350 h 6859269"/>
              <a:gd name="connsiteX13" fmla="*/ 3826023 w 5175265"/>
              <a:gd name="connsiteY13" fmla="*/ 1435100 h 6859269"/>
              <a:gd name="connsiteX14" fmla="*/ 3736073 w 5175265"/>
              <a:gd name="connsiteY14" fmla="*/ 1344930 h 6859269"/>
              <a:gd name="connsiteX15" fmla="*/ 4261835 w 5175265"/>
              <a:gd name="connsiteY15" fmla="*/ 817880 h 6859269"/>
              <a:gd name="connsiteX16" fmla="*/ 3807019 w 5175265"/>
              <a:gd name="connsiteY16" fmla="*/ 817880 h 6859269"/>
              <a:gd name="connsiteX17" fmla="*/ 3807019 w 5175265"/>
              <a:gd name="connsiteY17" fmla="*/ 690880 h 6859269"/>
              <a:gd name="connsiteX18" fmla="*/ 4364453 w 5175265"/>
              <a:gd name="connsiteY18" fmla="*/ 690880 h 6859269"/>
              <a:gd name="connsiteX19" fmla="*/ 4482274 w 5175265"/>
              <a:gd name="connsiteY19" fmla="*/ 690880 h 6859269"/>
              <a:gd name="connsiteX20" fmla="*/ 4491143 w 5175265"/>
              <a:gd name="connsiteY20" fmla="*/ 690880 h 6859269"/>
              <a:gd name="connsiteX21" fmla="*/ 4491143 w 5175265"/>
              <a:gd name="connsiteY21" fmla="*/ 136271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75265" h="6859269">
                <a:moveTo>
                  <a:pt x="0" y="0"/>
                </a:moveTo>
                <a:lnTo>
                  <a:pt x="0" y="6407150"/>
                </a:lnTo>
                <a:lnTo>
                  <a:pt x="4494943" y="6407150"/>
                </a:lnTo>
                <a:cubicBezTo>
                  <a:pt x="4500011" y="6407150"/>
                  <a:pt x="4505078" y="6410960"/>
                  <a:pt x="4505078" y="6417310"/>
                </a:cubicBezTo>
                <a:cubicBezTo>
                  <a:pt x="4505078" y="6423660"/>
                  <a:pt x="4501278" y="6427470"/>
                  <a:pt x="4494943" y="6427470"/>
                </a:cubicBezTo>
                <a:lnTo>
                  <a:pt x="0" y="6427470"/>
                </a:lnTo>
                <a:lnTo>
                  <a:pt x="0" y="6859270"/>
                </a:lnTo>
                <a:lnTo>
                  <a:pt x="5175266" y="6859270"/>
                </a:lnTo>
                <a:lnTo>
                  <a:pt x="5175266" y="0"/>
                </a:lnTo>
                <a:lnTo>
                  <a:pt x="0" y="0"/>
                </a:lnTo>
                <a:close/>
                <a:moveTo>
                  <a:pt x="4491143" y="1362710"/>
                </a:moveTo>
                <a:lnTo>
                  <a:pt x="4364453" y="1362710"/>
                </a:lnTo>
                <a:lnTo>
                  <a:pt x="4364453" y="895350"/>
                </a:lnTo>
                <a:lnTo>
                  <a:pt x="3826023" y="1435100"/>
                </a:lnTo>
                <a:lnTo>
                  <a:pt x="3736073" y="1344930"/>
                </a:lnTo>
                <a:lnTo>
                  <a:pt x="4261835" y="817880"/>
                </a:lnTo>
                <a:lnTo>
                  <a:pt x="3807019" y="817880"/>
                </a:lnTo>
                <a:lnTo>
                  <a:pt x="3807019" y="690880"/>
                </a:lnTo>
                <a:lnTo>
                  <a:pt x="4364453" y="690880"/>
                </a:lnTo>
                <a:lnTo>
                  <a:pt x="4482274" y="690880"/>
                </a:lnTo>
                <a:lnTo>
                  <a:pt x="4491143" y="690880"/>
                </a:lnTo>
                <a:lnTo>
                  <a:pt x="4491143" y="1362710"/>
                </a:lnTo>
                <a:close/>
              </a:path>
            </a:pathLst>
          </a:custGeom>
          <a:solidFill>
            <a:schemeClr val="accent1">
              <a:lumMod val="60000"/>
              <a:lumOff val="40000"/>
            </a:schemeClr>
          </a:solidFill>
          <a:ln w="12669"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677334" y="694944"/>
            <a:ext cx="9584266" cy="1387852"/>
          </a:xfrm>
        </p:spPr>
        <p:txBody>
          <a:bodyPr lIns="0" tIns="0" rIns="457200" bIns="0">
            <a:noAutofit/>
          </a:bodyPr>
          <a:lstStyle>
            <a:lvl1pPr>
              <a:lnSpc>
                <a:spcPts val="4500"/>
              </a:lnSpc>
              <a:defRPr sz="4000"/>
            </a:lvl1pPr>
          </a:lstStyle>
          <a:p>
            <a:r>
              <a:rPr lang="en-US" dirty="0"/>
              <a:t>Click to add title</a:t>
            </a:r>
          </a:p>
        </p:txBody>
      </p:sp>
      <p:cxnSp>
        <p:nvCxnSpPr>
          <p:cNvPr id="3" name="Straight Connector 2">
            <a:extLst>
              <a:ext uri="{FF2B5EF4-FFF2-40B4-BE49-F238E27FC236}">
                <a16:creationId xmlns:a16="http://schemas.microsoft.com/office/drawing/2014/main" id="{94F37D59-BF08-6CEE-197E-A579E47015D7}"/>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BC225B1-A420-C658-9FD7-067B9FEFF745}"/>
              </a:ext>
            </a:extLst>
          </p:cNvPr>
          <p:cNvSpPr>
            <a:spLocks noGrp="1"/>
          </p:cNvSpPr>
          <p:nvPr>
            <p:ph sz="quarter" idx="12" hasCustomPrompt="1"/>
          </p:nvPr>
        </p:nvSpPr>
        <p:spPr>
          <a:xfrm>
            <a:off x="677334" y="2552698"/>
            <a:ext cx="5964766" cy="3083217"/>
          </a:xfrm>
        </p:spPr>
        <p:txBody>
          <a:bodyPr lIns="91440">
            <a:noAutofit/>
          </a:bodyPr>
          <a:lstStyle>
            <a:lvl1pPr marL="457200" indent="-457200">
              <a:spcBef>
                <a:spcPts val="1600"/>
              </a:spcBef>
              <a:buSzPct val="100000"/>
              <a:buFont typeface="+mj-lt"/>
              <a:buAutoNum type="arabicPeriod"/>
              <a:defRPr sz="1800"/>
            </a:lvl1pPr>
            <a:lvl2pPr marL="800100" indent="-342900">
              <a:spcBef>
                <a:spcPts val="1600"/>
              </a:spcBef>
              <a:buSzPct val="100000"/>
              <a:buFont typeface="+mj-lt"/>
              <a:buAutoNum type="alphaLcPeriod"/>
              <a:defRPr sz="1600"/>
            </a:lvl2pPr>
            <a:lvl3pPr marL="1257300" indent="-342900">
              <a:spcBef>
                <a:spcPts val="1600"/>
              </a:spcBef>
              <a:buSzPct val="100000"/>
              <a:buFont typeface="+mj-lt"/>
              <a:buAutoNum type="arabicParenR"/>
              <a:defRPr sz="1400"/>
            </a:lvl3pPr>
            <a:lvl4pPr marL="1600200" indent="-228600">
              <a:spcBef>
                <a:spcPts val="1600"/>
              </a:spcBef>
              <a:buSzPct val="100000"/>
              <a:buFont typeface="+mj-lt"/>
              <a:buAutoNum type="alphaLcParenR"/>
              <a:defRPr sz="1200"/>
            </a:lvl4pPr>
            <a:lvl5pPr marL="2057400" indent="-228600">
              <a:spcBef>
                <a:spcPts val="1600"/>
              </a:spcBef>
              <a:buSzPct val="100000"/>
              <a:buFont typeface="+mj-lt"/>
              <a:buAutoNum type="romanLcPeriod"/>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665F9D66-4BCE-5466-BE42-19F154C5BF73}"/>
              </a:ext>
            </a:extLst>
          </p:cNvPr>
          <p:cNvSpPr>
            <a:spLocks noGrp="1"/>
          </p:cNvSpPr>
          <p:nvPr>
            <p:ph sz="quarter" idx="13" hasCustomPrompt="1"/>
          </p:nvPr>
        </p:nvSpPr>
        <p:spPr>
          <a:xfrm>
            <a:off x="7656513" y="2552699"/>
            <a:ext cx="3842913" cy="3083216"/>
          </a:xfrm>
        </p:spPr>
        <p:txBody>
          <a:bodyPr>
            <a:noAutofit/>
          </a:bodyPr>
          <a:lstStyle>
            <a:lvl1pPr marL="457200" indent="-457200">
              <a:lnSpc>
                <a:spcPts val="2400"/>
              </a:lnSpc>
              <a:spcBef>
                <a:spcPts val="2800"/>
              </a:spcBef>
              <a:defRPr sz="2400"/>
            </a:lvl1pPr>
            <a:lvl2pPr>
              <a:lnSpc>
                <a:spcPts val="2400"/>
              </a:lnSpc>
              <a:spcBef>
                <a:spcPts val="2800"/>
              </a:spcBef>
              <a:defRPr sz="2000"/>
            </a:lvl2pPr>
            <a:lvl3pPr>
              <a:lnSpc>
                <a:spcPts val="2400"/>
              </a:lnSpc>
              <a:spcBef>
                <a:spcPts val="2800"/>
              </a:spcBef>
              <a:defRPr sz="1800"/>
            </a:lvl3pPr>
            <a:lvl4pPr>
              <a:lnSpc>
                <a:spcPts val="2400"/>
              </a:lnSpc>
              <a:spcBef>
                <a:spcPts val="2800"/>
              </a:spcBef>
              <a:defRPr sz="1600"/>
            </a:lvl4pPr>
            <a:lvl5pPr>
              <a:lnSpc>
                <a:spcPts val="2400"/>
              </a:lnSpc>
              <a:spcBef>
                <a:spcPts val="2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E6FD763C-F852-5912-832E-36897F8724FC}"/>
              </a:ext>
            </a:extLst>
          </p:cNvPr>
          <p:cNvSpPr>
            <a:spLocks noGrp="1"/>
          </p:cNvSpPr>
          <p:nvPr>
            <p:ph type="sldNum" sz="quarter" idx="11"/>
          </p:nvPr>
        </p:nvSpPr>
        <p:spPr>
          <a:solidFill>
            <a:schemeClr val="accent1">
              <a:lumMod val="60000"/>
              <a:lumOff val="40000"/>
            </a:schemeClr>
          </a:solidFill>
        </p:spPr>
        <p:txBody>
          <a:bodyPr/>
          <a:lstStyle/>
          <a:p>
            <a:fld id="{D57F1E4F-1CFF-5643-939E-217C01CDF565}" type="slidenum">
              <a:rPr lang="en-US" smtClean="0"/>
              <a:pPr/>
              <a:t>‹#›</a:t>
            </a:fld>
            <a:endParaRPr lang="en-US" dirty="0"/>
          </a:p>
        </p:txBody>
      </p:sp>
      <p:sp>
        <p:nvSpPr>
          <p:cNvPr id="4" name="Date Placeholder 3">
            <a:extLst>
              <a:ext uri="{FF2B5EF4-FFF2-40B4-BE49-F238E27FC236}">
                <a16:creationId xmlns:a16="http://schemas.microsoft.com/office/drawing/2014/main" id="{A3673DFC-848F-3CB1-23EC-9E1D65E48756}"/>
              </a:ext>
            </a:extLst>
          </p:cNvPr>
          <p:cNvSpPr>
            <a:spLocks noGrp="1"/>
          </p:cNvSpPr>
          <p:nvPr>
            <p:ph type="dt" sz="half" idx="14"/>
          </p:nvPr>
        </p:nvSpPr>
        <p:spPr/>
        <p:txBody>
          <a:bodyPr/>
          <a:lstStyle/>
          <a:p>
            <a:fld id="{88FD4BCE-35F6-425E-BEE7-07902E8BBFFC}" type="datetimeFigureOut">
              <a:rPr lang="en-US" smtClean="0"/>
              <a:pPr/>
              <a:t>1/29/2024</a:t>
            </a:fld>
            <a:endParaRPr lang="en-US" dirty="0"/>
          </a:p>
        </p:txBody>
      </p:sp>
      <p:sp>
        <p:nvSpPr>
          <p:cNvPr id="5" name="Footer Placeholder 4">
            <a:extLst>
              <a:ext uri="{FF2B5EF4-FFF2-40B4-BE49-F238E27FC236}">
                <a16:creationId xmlns:a16="http://schemas.microsoft.com/office/drawing/2014/main" id="{4F699A12-3443-5523-F408-1CF310CF2509}"/>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733879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E195471-80E6-2173-AB78-E4AE69292A67}"/>
              </a:ext>
              <a:ext uri="{C183D7F6-B498-43B3-948B-1728B52AA6E4}">
                <adec:decorative xmlns:adec="http://schemas.microsoft.com/office/drawing/2017/decorative" val="1"/>
              </a:ext>
            </a:extLst>
          </p:cNvPr>
          <p:cNvGrpSpPr/>
          <p:nvPr userDrawn="1"/>
        </p:nvGrpSpPr>
        <p:grpSpPr>
          <a:xfrm flipH="1">
            <a:off x="1563663" y="856093"/>
            <a:ext cx="9064674" cy="5145815"/>
            <a:chOff x="1400539" y="700853"/>
            <a:chExt cx="9699638" cy="5506270"/>
          </a:xfrm>
        </p:grpSpPr>
        <p:sp>
          <p:nvSpPr>
            <p:cNvPr id="4" name="Oval 3">
              <a:extLst>
                <a:ext uri="{FF2B5EF4-FFF2-40B4-BE49-F238E27FC236}">
                  <a16:creationId xmlns:a16="http://schemas.microsoft.com/office/drawing/2014/main" id="{F183DD5A-FAA9-3AB5-A277-0BD8F58B7AC9}"/>
                </a:ext>
              </a:extLst>
            </p:cNvPr>
            <p:cNvSpPr/>
            <p:nvPr userDrawn="1"/>
          </p:nvSpPr>
          <p:spPr>
            <a:xfrm>
              <a:off x="1400539" y="700853"/>
              <a:ext cx="5506270" cy="550627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22BF3AA-2377-DDB1-A0FA-B1CEAEC0FCE9}"/>
                </a:ext>
              </a:extLst>
            </p:cNvPr>
            <p:cNvSpPr/>
            <p:nvPr userDrawn="1"/>
          </p:nvSpPr>
          <p:spPr>
            <a:xfrm>
              <a:off x="5593907" y="700853"/>
              <a:ext cx="5506270" cy="550627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D1324873-CBF5-A3C4-2FED-7A74AB030421}"/>
                </a:ext>
              </a:extLst>
            </p:cNvPr>
            <p:cNvSpPr/>
            <p:nvPr userDrawn="1"/>
          </p:nvSpPr>
          <p:spPr>
            <a:xfrm>
              <a:off x="5593907" y="1672186"/>
              <a:ext cx="1312902" cy="3563605"/>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hasCustomPrompt="1"/>
          </p:nvPr>
        </p:nvSpPr>
        <p:spPr>
          <a:xfrm>
            <a:off x="685800" y="685799"/>
            <a:ext cx="10058400" cy="457200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p>
        </p:txBody>
      </p:sp>
      <p:sp>
        <p:nvSpPr>
          <p:cNvPr id="3" name="Subtitle 2"/>
          <p:cNvSpPr>
            <a:spLocks noGrp="1"/>
          </p:cNvSpPr>
          <p:nvPr>
            <p:ph type="subTitle" idx="1" hasCustomPrompt="1"/>
          </p:nvPr>
        </p:nvSpPr>
        <p:spPr>
          <a:xfrm>
            <a:off x="685799" y="5257798"/>
            <a:ext cx="10820397" cy="911425"/>
          </a:xfrm>
        </p:spPr>
        <p:txBody>
          <a:bodyPr lIns="0" tIns="0" rIns="0" bIns="0" anchor="b" anchorCtr="0">
            <a:normAutofit/>
          </a:bodyPr>
          <a:lstStyle>
            <a:lvl1pPr marL="0" indent="0" algn="l">
              <a:buNone/>
              <a:defRPr sz="3300" b="1">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p>
        </p:txBody>
      </p:sp>
      <p:grpSp>
        <p:nvGrpSpPr>
          <p:cNvPr id="15" name="Group 14">
            <a:extLst>
              <a:ext uri="{FF2B5EF4-FFF2-40B4-BE49-F238E27FC236}">
                <a16:creationId xmlns:a16="http://schemas.microsoft.com/office/drawing/2014/main" id="{E5D51DDB-9673-3EB3-5A4C-FC9A8E5EB2C4}"/>
              </a:ext>
              <a:ext uri="{C183D7F6-B498-43B3-948B-1728B52AA6E4}">
                <adec:decorative xmlns:adec="http://schemas.microsoft.com/office/drawing/2017/decorative" val="1"/>
              </a:ext>
            </a:extLst>
          </p:cNvPr>
          <p:cNvGrpSpPr/>
          <p:nvPr userDrawn="1"/>
        </p:nvGrpSpPr>
        <p:grpSpPr>
          <a:xfrm>
            <a:off x="10830496" y="760864"/>
            <a:ext cx="602728" cy="596004"/>
            <a:chOff x="11118823" y="513726"/>
            <a:chExt cx="602728" cy="596004"/>
          </a:xfrm>
        </p:grpSpPr>
        <p:cxnSp>
          <p:nvCxnSpPr>
            <p:cNvPr id="16" name="Straight Connector 15">
              <a:extLst>
                <a:ext uri="{FF2B5EF4-FFF2-40B4-BE49-F238E27FC236}">
                  <a16:creationId xmlns:a16="http://schemas.microsoft.com/office/drawing/2014/main" id="{4BC1B833-D0D3-F240-EFE9-6CA718F4FC37}"/>
                </a:ext>
              </a:extLst>
            </p:cNvPr>
            <p:cNvCxnSpPr>
              <a:cxnSpLocks/>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7E45EA-B5EA-7651-5C44-B45F5739233C}"/>
                </a:ext>
              </a:extLst>
            </p:cNvPr>
            <p:cNvCxnSpPr>
              <a:cxnSpLocks/>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C7A966-3CEC-757D-106F-9E4061AA39B3}"/>
                </a:ext>
              </a:extLst>
            </p:cNvPr>
            <p:cNvCxnSpPr>
              <a:cxnSpLocks/>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5B6928-C16A-14F7-594D-C117C2FFA249}"/>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109031"/>
      </p:ext>
    </p:extLst>
  </p:cSld>
  <p:clrMapOvr>
    <a:masterClrMapping/>
  </p:clrMapOvr>
</p:sldLayout>
</file>

<file path=ppt/slideLayouts/slideLayout1414.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F10B5E-BE44-608A-DE4B-D90C921A83E6}"/>
              </a:ext>
              <a:ext uri="{C183D7F6-B498-43B3-948B-1728B52AA6E4}">
                <adec:decorative xmlns:adec="http://schemas.microsoft.com/office/drawing/2017/decorative" val="1"/>
              </a:ext>
            </a:extLst>
          </p:cNvPr>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p>
        </p:txBody>
      </p:sp>
      <p:sp>
        <p:nvSpPr>
          <p:cNvPr id="8" name="Slide Number Placeholder 7">
            <a:extLst>
              <a:ext uri="{FF2B5EF4-FFF2-40B4-BE49-F238E27FC236}">
                <a16:creationId xmlns:a16="http://schemas.microsoft.com/office/drawing/2014/main" id="{E6FD763C-F852-5912-832E-36897F8724FC}"/>
              </a:ext>
            </a:extLst>
          </p:cNvPr>
          <p:cNvSpPr>
            <a:spLocks noGrp="1"/>
          </p:cNvSpPr>
          <p:nvPr>
            <p:ph type="sldNum" sz="quarter" idx="11"/>
          </p:nvPr>
        </p:nvSpPr>
        <p:spPr/>
        <p:txBody>
          <a:bodyPr/>
          <a:lstStyle/>
          <a:p>
            <a:fld id="{D57F1E4F-1CFF-5643-939E-217C01CDF565}" type="slidenum">
              <a:rPr lang="en-US" smtClean="0"/>
              <a:pPr/>
              <a:t>‹#›</a:t>
            </a:fld>
            <a:endParaRPr lang="en-US" dirty="0"/>
          </a:p>
        </p:txBody>
      </p:sp>
      <p:cxnSp>
        <p:nvCxnSpPr>
          <p:cNvPr id="9" name="Straight Connector 8">
            <a:extLst>
              <a:ext uri="{FF2B5EF4-FFF2-40B4-BE49-F238E27FC236}">
                <a16:creationId xmlns:a16="http://schemas.microsoft.com/office/drawing/2014/main" id="{DCDF790A-BE20-4B91-3E2A-684AF14B98D1}"/>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75CBD89-63D9-CB44-E4AE-7915C4D78502}"/>
              </a:ext>
            </a:extLst>
          </p:cNvPr>
          <p:cNvSpPr>
            <a:spLocks noGrp="1"/>
          </p:cNvSpPr>
          <p:nvPr>
            <p:ph type="dt" sz="half" idx="12"/>
          </p:nvPr>
        </p:nvSpPr>
        <p:spPr/>
        <p:txBody>
          <a:bodyPr/>
          <a:lstStyle/>
          <a:p>
            <a:fld id="{88FD4BCE-35F6-425E-BEE7-07902E8BBFFC}" type="datetimeFigureOut">
              <a:rPr lang="en-US" smtClean="0"/>
              <a:pPr/>
              <a:t>1/29/2024</a:t>
            </a:fld>
            <a:endParaRPr lang="en-US" dirty="0"/>
          </a:p>
        </p:txBody>
      </p:sp>
      <p:sp>
        <p:nvSpPr>
          <p:cNvPr id="5" name="Footer Placeholder 4">
            <a:extLst>
              <a:ext uri="{FF2B5EF4-FFF2-40B4-BE49-F238E27FC236}">
                <a16:creationId xmlns:a16="http://schemas.microsoft.com/office/drawing/2014/main" id="{D48E4793-C529-931D-7D27-4D1661042409}"/>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913968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E195471-80E6-2173-AB78-E4AE69292A67}"/>
              </a:ext>
              <a:ext uri="{C183D7F6-B498-43B3-948B-1728B52AA6E4}">
                <adec:decorative xmlns:adec="http://schemas.microsoft.com/office/drawing/2017/decorative" val="1"/>
              </a:ext>
            </a:extLst>
          </p:cNvPr>
          <p:cNvGrpSpPr/>
          <p:nvPr userDrawn="1"/>
        </p:nvGrpSpPr>
        <p:grpSpPr>
          <a:xfrm>
            <a:off x="1563663" y="856093"/>
            <a:ext cx="9064674" cy="5145815"/>
            <a:chOff x="1400539" y="700853"/>
            <a:chExt cx="9699638" cy="5506270"/>
          </a:xfrm>
        </p:grpSpPr>
        <p:sp>
          <p:nvSpPr>
            <p:cNvPr id="4" name="Oval 3">
              <a:extLst>
                <a:ext uri="{FF2B5EF4-FFF2-40B4-BE49-F238E27FC236}">
                  <a16:creationId xmlns:a16="http://schemas.microsoft.com/office/drawing/2014/main" id="{F183DD5A-FAA9-3AB5-A277-0BD8F58B7AC9}"/>
                </a:ext>
              </a:extLst>
            </p:cNvPr>
            <p:cNvSpPr/>
            <p:nvPr userDrawn="1"/>
          </p:nvSpPr>
          <p:spPr>
            <a:xfrm>
              <a:off x="1400539" y="700853"/>
              <a:ext cx="5506270" cy="550627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22BF3AA-2377-DDB1-A0FA-B1CEAEC0FCE9}"/>
                </a:ext>
              </a:extLst>
            </p:cNvPr>
            <p:cNvSpPr/>
            <p:nvPr userDrawn="1"/>
          </p:nvSpPr>
          <p:spPr>
            <a:xfrm>
              <a:off x="5593907" y="700853"/>
              <a:ext cx="5506270" cy="550627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D1324873-CBF5-A3C4-2FED-7A74AB030421}"/>
                </a:ext>
              </a:extLst>
            </p:cNvPr>
            <p:cNvSpPr/>
            <p:nvPr userDrawn="1"/>
          </p:nvSpPr>
          <p:spPr>
            <a:xfrm>
              <a:off x="5593907" y="1672186"/>
              <a:ext cx="1312902" cy="3563605"/>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hasCustomPrompt="1"/>
          </p:nvPr>
        </p:nvSpPr>
        <p:spPr>
          <a:xfrm>
            <a:off x="685799" y="685799"/>
            <a:ext cx="10058397" cy="457200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p>
        </p:txBody>
      </p:sp>
      <p:grpSp>
        <p:nvGrpSpPr>
          <p:cNvPr id="15" name="Group 14">
            <a:extLst>
              <a:ext uri="{FF2B5EF4-FFF2-40B4-BE49-F238E27FC236}">
                <a16:creationId xmlns:a16="http://schemas.microsoft.com/office/drawing/2014/main" id="{E5D51DDB-9673-3EB3-5A4C-FC9A8E5EB2C4}"/>
              </a:ext>
              <a:ext uri="{C183D7F6-B498-43B3-948B-1728B52AA6E4}">
                <adec:decorative xmlns:adec="http://schemas.microsoft.com/office/drawing/2017/decorative" val="1"/>
              </a:ext>
            </a:extLst>
          </p:cNvPr>
          <p:cNvGrpSpPr/>
          <p:nvPr userDrawn="1"/>
        </p:nvGrpSpPr>
        <p:grpSpPr>
          <a:xfrm>
            <a:off x="10830496" y="760864"/>
            <a:ext cx="602728" cy="596004"/>
            <a:chOff x="11118823" y="513726"/>
            <a:chExt cx="602728" cy="596004"/>
          </a:xfrm>
        </p:grpSpPr>
        <p:cxnSp>
          <p:nvCxnSpPr>
            <p:cNvPr id="16" name="Straight Connector 15">
              <a:extLst>
                <a:ext uri="{FF2B5EF4-FFF2-40B4-BE49-F238E27FC236}">
                  <a16:creationId xmlns:a16="http://schemas.microsoft.com/office/drawing/2014/main" id="{4BC1B833-D0D3-F240-EFE9-6CA718F4FC37}"/>
                </a:ext>
              </a:extLst>
            </p:cNvPr>
            <p:cNvCxnSpPr>
              <a:cxnSpLocks/>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7E45EA-B5EA-7651-5C44-B45F5739233C}"/>
                </a:ext>
              </a:extLst>
            </p:cNvPr>
            <p:cNvCxnSpPr>
              <a:cxnSpLocks/>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C7A966-3CEC-757D-106F-9E4061AA39B3}"/>
                </a:ext>
              </a:extLst>
            </p:cNvPr>
            <p:cNvCxnSpPr>
              <a:cxnSpLocks/>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5B6928-C16A-14F7-594D-C117C2FFA249}"/>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F10B5E-BE44-608A-DE4B-D90C921A83E6}"/>
              </a:ext>
              <a:ext uri="{C183D7F6-B498-43B3-948B-1728B52AA6E4}">
                <adec:decorative xmlns:adec="http://schemas.microsoft.com/office/drawing/2017/decorative" val="1"/>
              </a:ext>
            </a:extLst>
          </p:cNvPr>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p>
        </p:txBody>
      </p:sp>
      <p:sp>
        <p:nvSpPr>
          <p:cNvPr id="3" name="Content Placeholder 2"/>
          <p:cNvSpPr>
            <a:spLocks noGrp="1"/>
          </p:cNvSpPr>
          <p:nvPr>
            <p:ph idx="1" hasCustomPrompt="1"/>
          </p:nvPr>
        </p:nvSpPr>
        <p:spPr>
          <a:xfrm>
            <a:off x="5753101" y="694945"/>
            <a:ext cx="4297680" cy="5468112"/>
          </a:xfrm>
        </p:spPr>
        <p:txBody>
          <a:bodyPr lIns="0" tIns="0" rIns="0" bIns="0" anchor="t" anchorCtr="0">
            <a:normAutofit/>
          </a:bodyPr>
          <a:lstStyle>
            <a:lvl1pPr marL="457200" indent="-457200">
              <a:lnSpc>
                <a:spcPts val="3000"/>
              </a:lnSpc>
              <a:spcBef>
                <a:spcPts val="2800"/>
              </a:spcBef>
              <a:buSzPct val="100000"/>
              <a:buFont typeface="+mj-lt"/>
              <a:buAutoNum type="arabicPeriod"/>
              <a:defRPr sz="2400"/>
            </a:lvl1pPr>
            <a:lvl2pPr marL="914400" indent="-457200">
              <a:lnSpc>
                <a:spcPts val="3000"/>
              </a:lnSpc>
              <a:spcBef>
                <a:spcPts val="2800"/>
              </a:spcBef>
              <a:buSzPct val="100000"/>
              <a:buFont typeface="+mj-lt"/>
              <a:buAutoNum type="alphaLcPeriod"/>
              <a:defRPr sz="2000"/>
            </a:lvl2pPr>
            <a:lvl3pPr marL="1257300" indent="-342900">
              <a:lnSpc>
                <a:spcPts val="3000"/>
              </a:lnSpc>
              <a:spcBef>
                <a:spcPts val="2800"/>
              </a:spcBef>
              <a:buSzPct val="100000"/>
              <a:buFont typeface="+mj-lt"/>
              <a:buAutoNum type="arabicParenR"/>
              <a:defRPr sz="1800"/>
            </a:lvl3pPr>
            <a:lvl4pPr marL="1714500" indent="-342900">
              <a:lnSpc>
                <a:spcPts val="3000"/>
              </a:lnSpc>
              <a:spcBef>
                <a:spcPts val="2800"/>
              </a:spcBef>
              <a:buSzPct val="100000"/>
              <a:buFont typeface="+mj-lt"/>
              <a:buAutoNum type="alphaLcParenR"/>
              <a:defRPr sz="1600"/>
            </a:lvl4pPr>
            <a:lvl5pPr marL="2171700" indent="-342900">
              <a:lnSpc>
                <a:spcPts val="3000"/>
              </a:lnSpc>
              <a:spcBef>
                <a:spcPts val="2800"/>
              </a:spcBef>
              <a:buSzPct val="100000"/>
              <a:buFont typeface="+mj-lt"/>
              <a:buAutoNum type="romanLcPeriod"/>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E6FD763C-F852-5912-832E-36897F8724FC}"/>
              </a:ext>
            </a:extLst>
          </p:cNvPr>
          <p:cNvSpPr>
            <a:spLocks noGrp="1"/>
          </p:cNvSpPr>
          <p:nvPr>
            <p:ph type="sldNum" sz="quarter" idx="11"/>
          </p:nvPr>
        </p:nvSpPr>
        <p:spPr/>
        <p:txBody>
          <a:bodyPr/>
          <a:lstStyle/>
          <a:p>
            <a:fld id="{D57F1E4F-1CFF-5643-939E-217C01CDF565}" type="slidenum">
              <a:rPr lang="en-US" smtClean="0"/>
              <a:pPr/>
              <a:t>‹#›</a:t>
            </a:fld>
            <a:endParaRPr lang="en-US" dirty="0"/>
          </a:p>
        </p:txBody>
      </p:sp>
      <p:cxnSp>
        <p:nvCxnSpPr>
          <p:cNvPr id="9" name="Straight Connector 8">
            <a:extLst>
              <a:ext uri="{FF2B5EF4-FFF2-40B4-BE49-F238E27FC236}">
                <a16:creationId xmlns:a16="http://schemas.microsoft.com/office/drawing/2014/main" id="{DCDF790A-BE20-4B91-3E2A-684AF14B98D1}"/>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243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Title 1">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B062180-6901-78B5-8F7B-76665DF86085}"/>
              </a:ext>
              <a:ext uri="{C183D7F6-B498-43B3-948B-1728B52AA6E4}">
                <adec:decorative xmlns:adec="http://schemas.microsoft.com/office/drawing/2017/decorative" val="1"/>
              </a:ext>
            </a:extLst>
          </p:cNvPr>
          <p:cNvSpPr/>
          <p:nvPr userDrawn="1"/>
        </p:nvSpPr>
        <p:spPr>
          <a:xfrm rot="5400000">
            <a:off x="4074761" y="-551669"/>
            <a:ext cx="4042479" cy="5145816"/>
          </a:xfrm>
          <a:custGeom>
            <a:avLst/>
            <a:gdLst>
              <a:gd name="connsiteX0" fmla="*/ 0 w 4042479"/>
              <a:gd name="connsiteY0" fmla="*/ 4683197 h 5145816"/>
              <a:gd name="connsiteX1" fmla="*/ 0 w 4042479"/>
              <a:gd name="connsiteY1" fmla="*/ 462619 h 5145816"/>
              <a:gd name="connsiteX2" fmla="*/ 31034 w 4042479"/>
              <a:gd name="connsiteY2" fmla="*/ 439413 h 5145816"/>
              <a:gd name="connsiteX3" fmla="*/ 1469571 w 4042479"/>
              <a:gd name="connsiteY3" fmla="*/ 0 h 5145816"/>
              <a:gd name="connsiteX4" fmla="*/ 4042479 w 4042479"/>
              <a:gd name="connsiteY4" fmla="*/ 2572908 h 5145816"/>
              <a:gd name="connsiteX5" fmla="*/ 1469571 w 4042479"/>
              <a:gd name="connsiteY5" fmla="*/ 5145816 h 5145816"/>
              <a:gd name="connsiteX6" fmla="*/ 31034 w 4042479"/>
              <a:gd name="connsiteY6" fmla="*/ 4706404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479" h="5145816">
                <a:moveTo>
                  <a:pt x="0" y="4683197"/>
                </a:moveTo>
                <a:lnTo>
                  <a:pt x="0" y="462619"/>
                </a:lnTo>
                <a:lnTo>
                  <a:pt x="31034" y="439413"/>
                </a:lnTo>
                <a:cubicBezTo>
                  <a:pt x="441673" y="161990"/>
                  <a:pt x="936704" y="0"/>
                  <a:pt x="1469571" y="0"/>
                </a:cubicBezTo>
                <a:cubicBezTo>
                  <a:pt x="2890549" y="0"/>
                  <a:pt x="4042479" y="1151930"/>
                  <a:pt x="4042479" y="2572908"/>
                </a:cubicBezTo>
                <a:cubicBezTo>
                  <a:pt x="4042479" y="3993886"/>
                  <a:pt x="2890549" y="5145816"/>
                  <a:pt x="1469571" y="5145816"/>
                </a:cubicBezTo>
                <a:cubicBezTo>
                  <a:pt x="936704" y="5145816"/>
                  <a:pt x="441672" y="4983826"/>
                  <a:pt x="31034" y="4706404"/>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4E5909B6-3BD3-89A6-C532-2485920A25E0}"/>
              </a:ext>
              <a:ext uri="{C183D7F6-B498-43B3-948B-1728B52AA6E4}">
                <adec:decorative xmlns:adec="http://schemas.microsoft.com/office/drawing/2017/decorative" val="1"/>
              </a:ext>
            </a:extLst>
          </p:cNvPr>
          <p:cNvSpPr/>
          <p:nvPr userDrawn="1"/>
        </p:nvSpPr>
        <p:spPr>
          <a:xfrm rot="5400000">
            <a:off x="4074762" y="2263853"/>
            <a:ext cx="4042477" cy="5145816"/>
          </a:xfrm>
          <a:custGeom>
            <a:avLst/>
            <a:gdLst>
              <a:gd name="connsiteX0" fmla="*/ 0 w 4042477"/>
              <a:gd name="connsiteY0" fmla="*/ 2572908 h 5145816"/>
              <a:gd name="connsiteX1" fmla="*/ 2572908 w 4042477"/>
              <a:gd name="connsiteY1" fmla="*/ 0 h 5145816"/>
              <a:gd name="connsiteX2" fmla="*/ 4011446 w 4042477"/>
              <a:gd name="connsiteY2" fmla="*/ 439412 h 5145816"/>
              <a:gd name="connsiteX3" fmla="*/ 4042477 w 4042477"/>
              <a:gd name="connsiteY3" fmla="*/ 462617 h 5145816"/>
              <a:gd name="connsiteX4" fmla="*/ 4042477 w 4042477"/>
              <a:gd name="connsiteY4" fmla="*/ 4683199 h 5145816"/>
              <a:gd name="connsiteX5" fmla="*/ 4011445 w 4042477"/>
              <a:gd name="connsiteY5" fmla="*/ 4706404 h 5145816"/>
              <a:gd name="connsiteX6" fmla="*/ 2572908 w 4042477"/>
              <a:gd name="connsiteY6" fmla="*/ 5145816 h 5145816"/>
              <a:gd name="connsiteX7" fmla="*/ 0 w 4042477"/>
              <a:gd name="connsiteY7" fmla="*/ 2572908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2477" h="5145816">
                <a:moveTo>
                  <a:pt x="0" y="2572908"/>
                </a:moveTo>
                <a:cubicBezTo>
                  <a:pt x="0" y="1151930"/>
                  <a:pt x="1151930" y="0"/>
                  <a:pt x="2572908" y="0"/>
                </a:cubicBezTo>
                <a:cubicBezTo>
                  <a:pt x="3105775" y="0"/>
                  <a:pt x="3600807" y="161990"/>
                  <a:pt x="4011446" y="439412"/>
                </a:cubicBezTo>
                <a:lnTo>
                  <a:pt x="4042477" y="462617"/>
                </a:lnTo>
                <a:lnTo>
                  <a:pt x="4042477" y="4683199"/>
                </a:lnTo>
                <a:lnTo>
                  <a:pt x="4011445" y="4706404"/>
                </a:lnTo>
                <a:cubicBezTo>
                  <a:pt x="3600806" y="4983826"/>
                  <a:pt x="3105775" y="5145816"/>
                  <a:pt x="2572908" y="5145816"/>
                </a:cubicBezTo>
                <a:cubicBezTo>
                  <a:pt x="1151930" y="5145816"/>
                  <a:pt x="0" y="3993886"/>
                  <a:pt x="0" y="257290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D1324873-CBF5-A3C4-2FED-7A74AB030421}"/>
              </a:ext>
              <a:ext uri="{C183D7F6-B498-43B3-948B-1728B52AA6E4}">
                <adec:decorative xmlns:adec="http://schemas.microsoft.com/office/drawing/2017/decorative" val="1"/>
              </a:ext>
            </a:extLst>
          </p:cNvPr>
          <p:cNvSpPr/>
          <p:nvPr userDrawn="1"/>
        </p:nvSpPr>
        <p:spPr>
          <a:xfrm rot="5400000">
            <a:off x="5482522" y="1763840"/>
            <a:ext cx="1226956" cy="3330322"/>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hasCustomPrompt="1"/>
          </p:nvPr>
        </p:nvSpPr>
        <p:spPr>
          <a:xfrm>
            <a:off x="685799" y="685798"/>
            <a:ext cx="10058400" cy="457200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p>
        </p:txBody>
      </p:sp>
      <p:sp>
        <p:nvSpPr>
          <p:cNvPr id="3" name="Subtitle 2"/>
          <p:cNvSpPr>
            <a:spLocks noGrp="1"/>
          </p:cNvSpPr>
          <p:nvPr>
            <p:ph type="subTitle" idx="1" hasCustomPrompt="1"/>
          </p:nvPr>
        </p:nvSpPr>
        <p:spPr>
          <a:xfrm>
            <a:off x="685799" y="5267956"/>
            <a:ext cx="10058400" cy="914400"/>
          </a:xfrm>
        </p:spPr>
        <p:txBody>
          <a:bodyPr lIns="0" tIns="0" rIns="0" bIns="0" anchor="b" anchorCtr="0">
            <a:normAutofit/>
          </a:bodyPr>
          <a:lstStyle>
            <a:lvl1pPr marL="0" indent="0" algn="l">
              <a:buNone/>
              <a:defRPr sz="3600" b="1">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p>
        </p:txBody>
      </p:sp>
      <p:grpSp>
        <p:nvGrpSpPr>
          <p:cNvPr id="15" name="Group 14">
            <a:extLst>
              <a:ext uri="{FF2B5EF4-FFF2-40B4-BE49-F238E27FC236}">
                <a16:creationId xmlns:a16="http://schemas.microsoft.com/office/drawing/2014/main" id="{E5D51DDB-9673-3EB3-5A4C-FC9A8E5EB2C4}"/>
              </a:ext>
              <a:ext uri="{C183D7F6-B498-43B3-948B-1728B52AA6E4}">
                <adec:decorative xmlns:adec="http://schemas.microsoft.com/office/drawing/2017/decorative" val="1"/>
              </a:ext>
            </a:extLst>
          </p:cNvPr>
          <p:cNvGrpSpPr/>
          <p:nvPr userDrawn="1"/>
        </p:nvGrpSpPr>
        <p:grpSpPr>
          <a:xfrm>
            <a:off x="10830496" y="760864"/>
            <a:ext cx="602728" cy="596004"/>
            <a:chOff x="11118823" y="513726"/>
            <a:chExt cx="602728" cy="596004"/>
          </a:xfrm>
        </p:grpSpPr>
        <p:cxnSp>
          <p:nvCxnSpPr>
            <p:cNvPr id="16" name="Straight Connector 15">
              <a:extLst>
                <a:ext uri="{FF2B5EF4-FFF2-40B4-BE49-F238E27FC236}">
                  <a16:creationId xmlns:a16="http://schemas.microsoft.com/office/drawing/2014/main" id="{4BC1B833-D0D3-F240-EFE9-6CA718F4FC37}"/>
                </a:ext>
              </a:extLst>
            </p:cNvPr>
            <p:cNvCxnSpPr>
              <a:cxnSpLocks/>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7E45EA-B5EA-7651-5C44-B45F5739233C}"/>
                </a:ext>
              </a:extLst>
            </p:cNvPr>
            <p:cNvCxnSpPr>
              <a:cxnSpLocks/>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C7A966-3CEC-757D-106F-9E4061AA39B3}"/>
                </a:ext>
              </a:extLst>
            </p:cNvPr>
            <p:cNvCxnSpPr>
              <a:cxnSpLocks/>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5B6928-C16A-14F7-594D-C117C2FFA249}"/>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20745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F10B5E-BE44-608A-DE4B-D90C921A83E6}"/>
              </a:ext>
              <a:ext uri="{C183D7F6-B498-43B3-948B-1728B52AA6E4}">
                <adec:decorative xmlns:adec="http://schemas.microsoft.com/office/drawing/2017/decorative" val="1"/>
              </a:ext>
            </a:extLst>
          </p:cNvPr>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p>
        </p:txBody>
      </p:sp>
      <p:sp>
        <p:nvSpPr>
          <p:cNvPr id="3" name="Content Placeholder 2"/>
          <p:cNvSpPr>
            <a:spLocks noGrp="1"/>
          </p:cNvSpPr>
          <p:nvPr>
            <p:ph idx="1" hasCustomPrompt="1"/>
          </p:nvPr>
        </p:nvSpPr>
        <p:spPr>
          <a:xfrm>
            <a:off x="5753101" y="694945"/>
            <a:ext cx="4572000" cy="5468112"/>
          </a:xfrm>
        </p:spPr>
        <p:txBody>
          <a:bodyPr lIns="0" tIns="0" rIns="0" bIns="0" anchor="t" anchorCtr="0"/>
          <a:lstStyle>
            <a:lvl1pPr marL="0" indent="0">
              <a:lnSpc>
                <a:spcPts val="2400"/>
              </a:lnSpc>
              <a:spcBef>
                <a:spcPts val="1000"/>
              </a:spcBef>
              <a:buNone/>
              <a:defRPr/>
            </a:lvl1pPr>
            <a:lvl2pPr marL="742950" indent="-285750">
              <a:lnSpc>
                <a:spcPts val="2400"/>
              </a:lnSpc>
              <a:spcBef>
                <a:spcPts val="1000"/>
              </a:spcBef>
              <a:buFont typeface="Wingdings 3" panose="05040102010807070707" pitchFamily="18" charset="2"/>
              <a:buChar char="u"/>
              <a:defRPr/>
            </a:lvl2pPr>
            <a:lvl3pPr marL="1200150" indent="-285750">
              <a:lnSpc>
                <a:spcPts val="2400"/>
              </a:lnSpc>
              <a:spcBef>
                <a:spcPts val="1000"/>
              </a:spcBef>
              <a:buFont typeface="Wingdings 3" panose="05040102010807070707" pitchFamily="18" charset="2"/>
              <a:buChar char="u"/>
              <a:defRPr/>
            </a:lvl3pPr>
            <a:lvl4pPr marL="1543050" indent="-171450">
              <a:lnSpc>
                <a:spcPts val="2400"/>
              </a:lnSpc>
              <a:spcBef>
                <a:spcPts val="1000"/>
              </a:spcBef>
              <a:buFont typeface="Wingdings 3" panose="05040102010807070707" pitchFamily="18" charset="2"/>
              <a:buChar char="u"/>
              <a:defRPr/>
            </a:lvl4pPr>
            <a:lvl5pPr marL="2000250" indent="-171450">
              <a:lnSpc>
                <a:spcPts val="2400"/>
              </a:lnSpc>
              <a:spcBef>
                <a:spcPts val="1000"/>
              </a:spcBef>
              <a:buFont typeface="Wingdings 3" panose="05040102010807070707" pitchFamily="18" charset="2"/>
              <a:buChar char="u"/>
              <a:defRPr/>
            </a:lvl5pPr>
          </a:lstStyle>
          <a:p>
            <a:pPr marL="0" marR="0" lvl="0" indent="0" algn="l" defTabSz="457200" rtl="0" eaLnBrk="1" fontAlgn="auto" latinLnBrk="0" hangingPunct="1">
              <a:lnSpc>
                <a:spcPts val="2400"/>
              </a:lnSpc>
              <a:spcBef>
                <a:spcPts val="1000"/>
              </a:spcBef>
              <a:spcAft>
                <a:spcPts val="0"/>
              </a:spcAft>
              <a:buClr>
                <a:schemeClr val="tx1">
                  <a:lumMod val="85000"/>
                  <a:lumOff val="15000"/>
                </a:schemeClr>
              </a:buClr>
              <a:buSzPct val="80000"/>
              <a:buFont typeface="Wingdings 3" charset="2"/>
              <a:buNone/>
              <a:tabLst/>
              <a:defRPr/>
            </a:pPr>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E6FD763C-F852-5912-832E-36897F8724FC}"/>
              </a:ext>
            </a:extLst>
          </p:cNvPr>
          <p:cNvSpPr>
            <a:spLocks noGrp="1"/>
          </p:cNvSpPr>
          <p:nvPr>
            <p:ph type="sldNum" sz="quarter" idx="11"/>
          </p:nvPr>
        </p:nvSpPr>
        <p:spPr>
          <a:xfrm>
            <a:off x="685800" y="5953968"/>
            <a:ext cx="365760" cy="365760"/>
          </a:xfrm>
        </p:spPr>
        <p:txBody>
          <a:bodyPr/>
          <a:lstStyle/>
          <a:p>
            <a:fld id="{D57F1E4F-1CFF-5643-939E-217C01CDF565}" type="slidenum">
              <a:rPr lang="en-US" smtClean="0"/>
              <a:pPr/>
              <a:t>‹#›</a:t>
            </a:fld>
            <a:endParaRPr lang="en-US" dirty="0"/>
          </a:p>
        </p:txBody>
      </p:sp>
      <p:cxnSp>
        <p:nvCxnSpPr>
          <p:cNvPr id="9" name="Straight Connector 8">
            <a:extLst>
              <a:ext uri="{FF2B5EF4-FFF2-40B4-BE49-F238E27FC236}">
                <a16:creationId xmlns:a16="http://schemas.microsoft.com/office/drawing/2014/main" id="{DCDF790A-BE20-4B91-3E2A-684AF14B98D1}"/>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02681981-ACA6-F321-B526-C400A1D9E74F}"/>
              </a:ext>
            </a:extLst>
          </p:cNvPr>
          <p:cNvSpPr>
            <a:spLocks noGrp="1"/>
          </p:cNvSpPr>
          <p:nvPr>
            <p:ph type="dt" sz="half" idx="12"/>
          </p:nvPr>
        </p:nvSpPr>
        <p:spPr/>
        <p:txBody>
          <a:bodyPr/>
          <a:lstStyle/>
          <a:p>
            <a:fld id="{88FD4BCE-35F6-425E-BEE7-07902E8BBFFC}" type="datetimeFigureOut">
              <a:rPr lang="en-US" smtClean="0"/>
              <a:pPr/>
              <a:t>1/29/2024</a:t>
            </a:fld>
            <a:endParaRPr lang="en-US" dirty="0"/>
          </a:p>
        </p:txBody>
      </p:sp>
      <p:sp>
        <p:nvSpPr>
          <p:cNvPr id="6" name="Footer Placeholder 5">
            <a:extLst>
              <a:ext uri="{FF2B5EF4-FFF2-40B4-BE49-F238E27FC236}">
                <a16:creationId xmlns:a16="http://schemas.microsoft.com/office/drawing/2014/main" id="{CC86D413-D12F-D4FC-0369-637417A8ACAF}"/>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022569331"/>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preserve="1" userDrawn="1">
  <p:cSld name="Section Title and Image">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5D51DDB-9673-3EB3-5A4C-FC9A8E5EB2C4}"/>
              </a:ext>
              <a:ext uri="{C183D7F6-B498-43B3-948B-1728B52AA6E4}">
                <adec:decorative xmlns:adec="http://schemas.microsoft.com/office/drawing/2017/decorative" val="1"/>
              </a:ext>
            </a:extLst>
          </p:cNvPr>
          <p:cNvGrpSpPr/>
          <p:nvPr userDrawn="1"/>
        </p:nvGrpSpPr>
        <p:grpSpPr>
          <a:xfrm>
            <a:off x="10830496" y="760864"/>
            <a:ext cx="602728" cy="596004"/>
            <a:chOff x="11118823" y="513726"/>
            <a:chExt cx="602728" cy="596004"/>
          </a:xfrm>
        </p:grpSpPr>
        <p:cxnSp>
          <p:nvCxnSpPr>
            <p:cNvPr id="16" name="Straight Connector 15">
              <a:extLst>
                <a:ext uri="{FF2B5EF4-FFF2-40B4-BE49-F238E27FC236}">
                  <a16:creationId xmlns:a16="http://schemas.microsoft.com/office/drawing/2014/main" id="{4BC1B833-D0D3-F240-EFE9-6CA718F4FC37}"/>
                </a:ext>
              </a:extLst>
            </p:cNvPr>
            <p:cNvCxnSpPr>
              <a:cxnSpLocks/>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7E45EA-B5EA-7651-5C44-B45F5739233C}"/>
                </a:ext>
              </a:extLst>
            </p:cNvPr>
            <p:cNvCxnSpPr>
              <a:cxnSpLocks/>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C7A966-3CEC-757D-106F-9E4061AA39B3}"/>
                </a:ext>
              </a:extLst>
            </p:cNvPr>
            <p:cNvCxnSpPr>
              <a:cxnSpLocks/>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5B6928-C16A-14F7-594D-C117C2FFA249}"/>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85531A5-E0BC-2493-B1DF-7FDEBBD00DF4}"/>
              </a:ext>
              <a:ext uri="{C183D7F6-B498-43B3-948B-1728B52AA6E4}">
                <adec:decorative xmlns:adec="http://schemas.microsoft.com/office/drawing/2017/decorative" val="1"/>
              </a:ext>
            </a:extLst>
          </p:cNvPr>
          <p:cNvGrpSpPr/>
          <p:nvPr userDrawn="1"/>
        </p:nvGrpSpPr>
        <p:grpSpPr>
          <a:xfrm flipH="1">
            <a:off x="0" y="856093"/>
            <a:ext cx="5791637" cy="5145815"/>
            <a:chOff x="6400363" y="856093"/>
            <a:chExt cx="5791637" cy="5145815"/>
          </a:xfrm>
        </p:grpSpPr>
        <p:sp>
          <p:nvSpPr>
            <p:cNvPr id="21" name="Oval 20">
              <a:extLst>
                <a:ext uri="{FF2B5EF4-FFF2-40B4-BE49-F238E27FC236}">
                  <a16:creationId xmlns:a16="http://schemas.microsoft.com/office/drawing/2014/main" id="{59204924-0071-7102-F00E-8494C96FA10C}"/>
                </a:ext>
              </a:extLst>
            </p:cNvPr>
            <p:cNvSpPr/>
            <p:nvPr userDrawn="1"/>
          </p:nvSpPr>
          <p:spPr>
            <a:xfrm flipH="1">
              <a:off x="6400363" y="856093"/>
              <a:ext cx="5145815" cy="51458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EC3D4C6F-59E1-AAC8-F730-988C9DA079C9}"/>
                </a:ext>
              </a:extLst>
            </p:cNvPr>
            <p:cNvSpPr/>
            <p:nvPr userDrawn="1"/>
          </p:nvSpPr>
          <p:spPr>
            <a:xfrm flipH="1">
              <a:off x="10319220" y="953697"/>
              <a:ext cx="1872780" cy="4949246"/>
            </a:xfrm>
            <a:custGeom>
              <a:avLst/>
              <a:gdLst>
                <a:gd name="connsiteX0" fmla="*/ 0 w 1872780"/>
                <a:gd name="connsiteY0" fmla="*/ 0 h 4949246"/>
                <a:gd name="connsiteX1" fmla="*/ 0 w 1872780"/>
                <a:gd name="connsiteY1" fmla="*/ 4949246 h 4949246"/>
                <a:gd name="connsiteX2" fmla="*/ 64976 w 1872780"/>
                <a:gd name="connsiteY2" fmla="*/ 4932538 h 4949246"/>
                <a:gd name="connsiteX3" fmla="*/ 1872780 w 1872780"/>
                <a:gd name="connsiteY3" fmla="*/ 2475303 h 4949246"/>
                <a:gd name="connsiteX4" fmla="*/ 936480 w 1872780"/>
                <a:gd name="connsiteY4" fmla="*/ 489922 h 4949246"/>
                <a:gd name="connsiteX5" fmla="*/ 816865 w 1872780"/>
                <a:gd name="connsiteY5" fmla="*/ 400475 h 4949246"/>
                <a:gd name="connsiteX6" fmla="*/ 816865 w 1872780"/>
                <a:gd name="connsiteY6" fmla="*/ 403694 h 4949246"/>
                <a:gd name="connsiteX7" fmla="*/ 688294 w 1872780"/>
                <a:gd name="connsiteY7" fmla="*/ 403694 h 4949246"/>
                <a:gd name="connsiteX8" fmla="*/ 688294 w 1872780"/>
                <a:gd name="connsiteY8" fmla="*/ 311361 h 4949246"/>
                <a:gd name="connsiteX9" fmla="*/ 526273 w 1872780"/>
                <a:gd name="connsiteY9" fmla="*/ 212931 h 4949246"/>
                <a:gd name="connsiteX10" fmla="*/ 95108 w 1872780"/>
                <a:gd name="connsiteY10" fmla="*/ 27645 h 4949246"/>
                <a:gd name="connsiteX0" fmla="*/ 0 w 1872780"/>
                <a:gd name="connsiteY0" fmla="*/ 0 h 4949246"/>
                <a:gd name="connsiteX1" fmla="*/ 0 w 1872780"/>
                <a:gd name="connsiteY1" fmla="*/ 4949246 h 4949246"/>
                <a:gd name="connsiteX2" fmla="*/ 64976 w 1872780"/>
                <a:gd name="connsiteY2" fmla="*/ 4932538 h 4949246"/>
                <a:gd name="connsiteX3" fmla="*/ 1872780 w 1872780"/>
                <a:gd name="connsiteY3" fmla="*/ 2475303 h 4949246"/>
                <a:gd name="connsiteX4" fmla="*/ 936480 w 1872780"/>
                <a:gd name="connsiteY4" fmla="*/ 489922 h 4949246"/>
                <a:gd name="connsiteX5" fmla="*/ 816865 w 1872780"/>
                <a:gd name="connsiteY5" fmla="*/ 400475 h 4949246"/>
                <a:gd name="connsiteX6" fmla="*/ 816865 w 1872780"/>
                <a:gd name="connsiteY6" fmla="*/ 403694 h 4949246"/>
                <a:gd name="connsiteX7" fmla="*/ 820319 w 1872780"/>
                <a:gd name="connsiteY7" fmla="*/ 335236 h 4949246"/>
                <a:gd name="connsiteX8" fmla="*/ 688294 w 1872780"/>
                <a:gd name="connsiteY8" fmla="*/ 311361 h 4949246"/>
                <a:gd name="connsiteX9" fmla="*/ 526273 w 1872780"/>
                <a:gd name="connsiteY9" fmla="*/ 212931 h 4949246"/>
                <a:gd name="connsiteX10" fmla="*/ 95108 w 1872780"/>
                <a:gd name="connsiteY10" fmla="*/ 27645 h 4949246"/>
                <a:gd name="connsiteX11" fmla="*/ 0 w 1872780"/>
                <a:gd name="connsiteY11" fmla="*/ 0 h 4949246"/>
                <a:gd name="connsiteX0" fmla="*/ 0 w 1872780"/>
                <a:gd name="connsiteY0" fmla="*/ 0 h 4949246"/>
                <a:gd name="connsiteX1" fmla="*/ 0 w 1872780"/>
                <a:gd name="connsiteY1" fmla="*/ 4949246 h 4949246"/>
                <a:gd name="connsiteX2" fmla="*/ 64976 w 1872780"/>
                <a:gd name="connsiteY2" fmla="*/ 4932538 h 4949246"/>
                <a:gd name="connsiteX3" fmla="*/ 1872780 w 1872780"/>
                <a:gd name="connsiteY3" fmla="*/ 2475303 h 4949246"/>
                <a:gd name="connsiteX4" fmla="*/ 936480 w 1872780"/>
                <a:gd name="connsiteY4" fmla="*/ 489922 h 4949246"/>
                <a:gd name="connsiteX5" fmla="*/ 816865 w 1872780"/>
                <a:gd name="connsiteY5" fmla="*/ 400475 h 4949246"/>
                <a:gd name="connsiteX6" fmla="*/ 816865 w 1872780"/>
                <a:gd name="connsiteY6" fmla="*/ 403694 h 4949246"/>
                <a:gd name="connsiteX7" fmla="*/ 688294 w 1872780"/>
                <a:gd name="connsiteY7" fmla="*/ 311361 h 4949246"/>
                <a:gd name="connsiteX8" fmla="*/ 526273 w 1872780"/>
                <a:gd name="connsiteY8" fmla="*/ 212931 h 4949246"/>
                <a:gd name="connsiteX9" fmla="*/ 95108 w 1872780"/>
                <a:gd name="connsiteY9" fmla="*/ 27645 h 4949246"/>
                <a:gd name="connsiteX10" fmla="*/ 0 w 1872780"/>
                <a:gd name="connsiteY10" fmla="*/ 0 h 494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2780" h="4949246">
                  <a:moveTo>
                    <a:pt x="0" y="0"/>
                  </a:moveTo>
                  <a:lnTo>
                    <a:pt x="0" y="4949246"/>
                  </a:lnTo>
                  <a:lnTo>
                    <a:pt x="64976" y="4932538"/>
                  </a:lnTo>
                  <a:cubicBezTo>
                    <a:pt x="1112326" y="4606779"/>
                    <a:pt x="1872780" y="3629848"/>
                    <a:pt x="1872780" y="2475303"/>
                  </a:cubicBezTo>
                  <a:cubicBezTo>
                    <a:pt x="1872780" y="1676003"/>
                    <a:pt x="1508302" y="961831"/>
                    <a:pt x="936480" y="489922"/>
                  </a:cubicBezTo>
                  <a:lnTo>
                    <a:pt x="816865" y="400475"/>
                  </a:lnTo>
                  <a:lnTo>
                    <a:pt x="816865" y="403694"/>
                  </a:lnTo>
                  <a:lnTo>
                    <a:pt x="688294" y="311361"/>
                  </a:lnTo>
                  <a:lnTo>
                    <a:pt x="526273" y="212931"/>
                  </a:lnTo>
                  <a:cubicBezTo>
                    <a:pt x="389561" y="138665"/>
                    <a:pt x="245366" y="76429"/>
                    <a:pt x="95108" y="27645"/>
                  </a:cubicBezTo>
                  <a:lnTo>
                    <a:pt x="0" y="0"/>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1884E397-4075-3615-C87B-9D22754DFD4C}"/>
                </a:ext>
              </a:extLst>
            </p:cNvPr>
            <p:cNvSpPr/>
            <p:nvPr userDrawn="1"/>
          </p:nvSpPr>
          <p:spPr>
            <a:xfrm flipH="1">
              <a:off x="10319222" y="1763840"/>
              <a:ext cx="1226956" cy="3330322"/>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p:nvPr>
        </p:nvSpPr>
        <p:spPr>
          <a:xfrm>
            <a:off x="2283137" y="400925"/>
            <a:ext cx="8913947" cy="4061745"/>
          </a:xfrm>
        </p:spPr>
        <p:txBody>
          <a:bodyPr lIns="0" tIns="0" rIns="0" bIns="0" anchor="b" anchorCtr="0">
            <a:noAutofit/>
          </a:bodyPr>
          <a:lstStyle>
            <a:lvl1pPr algn="l">
              <a:lnSpc>
                <a:spcPct val="100000"/>
              </a:lnSpc>
              <a:defRPr sz="7500" b="1" cap="none" spc="50" baseline="0">
                <a:solidFill>
                  <a:schemeClr val="tx1">
                    <a:lumMod val="85000"/>
                    <a:lumOff val="15000"/>
                  </a:schemeClr>
                </a:solidFill>
              </a:defRPr>
            </a:lvl1pPr>
          </a:lstStyle>
          <a:p>
            <a:endParaRPr lang="en-US" dirty="0"/>
          </a:p>
        </p:txBody>
      </p:sp>
      <p:sp>
        <p:nvSpPr>
          <p:cNvPr id="3" name="Subtitle 2"/>
          <p:cNvSpPr>
            <a:spLocks noGrp="1"/>
          </p:cNvSpPr>
          <p:nvPr>
            <p:ph type="subTitle" idx="1" hasCustomPrompt="1"/>
          </p:nvPr>
        </p:nvSpPr>
        <p:spPr>
          <a:xfrm>
            <a:off x="2283140" y="4519311"/>
            <a:ext cx="8913949" cy="1657202"/>
          </a:xfrm>
        </p:spPr>
        <p:txBody>
          <a:bodyPr lIns="0" tIns="0" rIns="0" bIns="0" anchor="t" anchorCtr="0">
            <a:normAutofit/>
          </a:bodyPr>
          <a:lstStyle>
            <a:lvl1pPr marL="0" indent="0" algn="l">
              <a:buNone/>
              <a:defRPr sz="3600" b="1">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p>
        </p:txBody>
      </p:sp>
      <p:sp>
        <p:nvSpPr>
          <p:cNvPr id="9" name="Picture Placeholder 8">
            <a:extLst>
              <a:ext uri="{FF2B5EF4-FFF2-40B4-BE49-F238E27FC236}">
                <a16:creationId xmlns:a16="http://schemas.microsoft.com/office/drawing/2014/main" id="{E08CADAB-C836-336D-DC60-E20AAE3199B4}"/>
              </a:ext>
              <a:ext uri="{C183D7F6-B498-43B3-948B-1728B52AA6E4}">
                <adec:decorative xmlns:adec="http://schemas.microsoft.com/office/drawing/2017/decorative" val="0"/>
              </a:ext>
            </a:extLst>
          </p:cNvPr>
          <p:cNvSpPr>
            <a:spLocks noGrp="1"/>
          </p:cNvSpPr>
          <p:nvPr>
            <p:ph type="pic" sz="quarter" idx="10"/>
          </p:nvPr>
        </p:nvSpPr>
        <p:spPr>
          <a:xfrm>
            <a:off x="2" y="972878"/>
            <a:ext cx="1264455" cy="4926287"/>
          </a:xfrm>
          <a:custGeom>
            <a:avLst/>
            <a:gdLst>
              <a:gd name="connsiteX0" fmla="*/ 0 w 1264455"/>
              <a:gd name="connsiteY0" fmla="*/ 0 h 4926287"/>
              <a:gd name="connsiteX1" fmla="*/ 53564 w 1264455"/>
              <a:gd name="connsiteY1" fmla="*/ 0 h 4926287"/>
              <a:gd name="connsiteX2" fmla="*/ 184430 w 1264455"/>
              <a:gd name="connsiteY2" fmla="*/ 42338 h 4926287"/>
              <a:gd name="connsiteX3" fmla="*/ 1264455 w 1264455"/>
              <a:gd name="connsiteY3" fmla="*/ 797216 h 4926287"/>
              <a:gd name="connsiteX4" fmla="*/ 1245431 w 1264455"/>
              <a:gd name="connsiteY4" fmla="*/ 818786 h 4926287"/>
              <a:gd name="connsiteX5" fmla="*/ 646813 w 1264455"/>
              <a:gd name="connsiteY5" fmla="*/ 2455489 h 4926287"/>
              <a:gd name="connsiteX6" fmla="*/ 1245431 w 1264455"/>
              <a:gd name="connsiteY6" fmla="*/ 4092193 h 4926287"/>
              <a:gd name="connsiteX7" fmla="*/ 1264455 w 1264455"/>
              <a:gd name="connsiteY7" fmla="*/ 4113762 h 4926287"/>
              <a:gd name="connsiteX8" fmla="*/ 362544 w 1264455"/>
              <a:gd name="connsiteY8" fmla="*/ 4796931 h 4926287"/>
              <a:gd name="connsiteX9" fmla="*/ 201663 w 1264455"/>
              <a:gd name="connsiteY9" fmla="*/ 4862847 h 4926287"/>
              <a:gd name="connsiteX10" fmla="*/ 166695 w 1264455"/>
              <a:gd name="connsiteY10" fmla="*/ 4875645 h 4926287"/>
              <a:gd name="connsiteX11" fmla="*/ 49533 w 1264455"/>
              <a:gd name="connsiteY11" fmla="*/ 4913551 h 4926287"/>
              <a:gd name="connsiteX12" fmla="*/ 0 w 1264455"/>
              <a:gd name="connsiteY12" fmla="*/ 4926287 h 492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55" h="4926287">
                <a:moveTo>
                  <a:pt x="0" y="0"/>
                </a:moveTo>
                <a:lnTo>
                  <a:pt x="53564" y="0"/>
                </a:lnTo>
                <a:lnTo>
                  <a:pt x="184430" y="42338"/>
                </a:lnTo>
                <a:cubicBezTo>
                  <a:pt x="607635" y="197310"/>
                  <a:pt x="979255" y="460836"/>
                  <a:pt x="1264455" y="797216"/>
                </a:cubicBezTo>
                <a:lnTo>
                  <a:pt x="1245431" y="818786"/>
                </a:lnTo>
                <a:cubicBezTo>
                  <a:pt x="871295" y="1264121"/>
                  <a:pt x="646813" y="1833796"/>
                  <a:pt x="646813" y="2455489"/>
                </a:cubicBezTo>
                <a:cubicBezTo>
                  <a:pt x="646813" y="3077183"/>
                  <a:pt x="871295" y="3648126"/>
                  <a:pt x="1245431" y="4092193"/>
                </a:cubicBezTo>
                <a:lnTo>
                  <a:pt x="1264455" y="4113762"/>
                </a:lnTo>
                <a:cubicBezTo>
                  <a:pt x="1019998" y="4403040"/>
                  <a:pt x="712048" y="4638079"/>
                  <a:pt x="362544" y="4796931"/>
                </a:cubicBezTo>
                <a:lnTo>
                  <a:pt x="201663" y="4862847"/>
                </a:lnTo>
                <a:lnTo>
                  <a:pt x="166695" y="4875645"/>
                </a:lnTo>
                <a:lnTo>
                  <a:pt x="49533" y="4913551"/>
                </a:lnTo>
                <a:lnTo>
                  <a:pt x="0" y="4926287"/>
                </a:lnTo>
                <a:close/>
              </a:path>
            </a:pathLst>
          </a:custGeom>
          <a:noFill/>
        </p:spPr>
        <p:txBody>
          <a:bodyPr wrap="square" lIns="0" tIns="1005840">
            <a:noAutofit/>
          </a:bodyPr>
          <a:lstStyle>
            <a:lvl1pPr marL="0" indent="0" algn="ctr">
              <a:buNone/>
              <a:defRPr sz="1400"/>
            </a:lvl1pPr>
          </a:lstStyle>
          <a:p>
            <a:r>
              <a:rPr lang="en-US" dirty="0"/>
              <a:t>Click icon to add picture</a:t>
            </a:r>
          </a:p>
        </p:txBody>
      </p:sp>
    </p:spTree>
    <p:extLst>
      <p:ext uri="{BB962C8B-B14F-4D97-AF65-F5344CB8AC3E}">
        <p14:creationId xmlns:p14="http://schemas.microsoft.com/office/powerpoint/2010/main" val="35610073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F10B5E-BE44-608A-DE4B-D90C921A83E6}"/>
              </a:ext>
              <a:ext uri="{C183D7F6-B498-43B3-948B-1728B52AA6E4}">
                <adec:decorative xmlns:adec="http://schemas.microsoft.com/office/drawing/2017/decorative" val="1"/>
              </a:ext>
            </a:extLst>
          </p:cNvPr>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7334" y="694944"/>
            <a:ext cx="3931919" cy="2763442"/>
          </a:xfrm>
        </p:spPr>
        <p:txBody>
          <a:bodyPr lIns="0" tIns="0" rIns="0" bIns="0">
            <a:noAutofit/>
          </a:bodyPr>
          <a:lstStyle>
            <a:lvl1pPr>
              <a:lnSpc>
                <a:spcPts val="4500"/>
              </a:lnSpc>
              <a:defRPr sz="4000"/>
            </a:lvl1pPr>
          </a:lstStyle>
          <a:p>
            <a:endParaRPr lang="en-US" dirty="0"/>
          </a:p>
        </p:txBody>
      </p:sp>
      <p:sp>
        <p:nvSpPr>
          <p:cNvPr id="5" name="Subtitle 2">
            <a:extLst>
              <a:ext uri="{FF2B5EF4-FFF2-40B4-BE49-F238E27FC236}">
                <a16:creationId xmlns:a16="http://schemas.microsoft.com/office/drawing/2014/main" id="{19D2F740-9D68-14D7-A2BD-C7AF3ED65878}"/>
              </a:ext>
            </a:extLst>
          </p:cNvPr>
          <p:cNvSpPr>
            <a:spLocks noGrp="1"/>
          </p:cNvSpPr>
          <p:nvPr>
            <p:ph type="subTitle" idx="12" hasCustomPrompt="1"/>
          </p:nvPr>
        </p:nvSpPr>
        <p:spPr>
          <a:xfrm>
            <a:off x="5753101" y="694944"/>
            <a:ext cx="4805362" cy="1211575"/>
          </a:xfrm>
        </p:spPr>
        <p:txBody>
          <a:bodyPr lIns="0" tIns="0" rIns="0" bIns="0" anchor="t" anchorCtr="0">
            <a:normAutofit/>
          </a:bodyPr>
          <a:lstStyle>
            <a:lvl1pPr marL="0" indent="0" algn="l">
              <a:buNone/>
              <a:defRPr sz="2800" b="1" cap="all"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p>
        </p:txBody>
      </p:sp>
      <p:sp>
        <p:nvSpPr>
          <p:cNvPr id="7" name="Text Placeholder 2">
            <a:extLst>
              <a:ext uri="{FF2B5EF4-FFF2-40B4-BE49-F238E27FC236}">
                <a16:creationId xmlns:a16="http://schemas.microsoft.com/office/drawing/2014/main" id="{70D09E7E-72DE-59AE-3220-C9E02D690C97}"/>
              </a:ext>
            </a:extLst>
          </p:cNvPr>
          <p:cNvSpPr>
            <a:spLocks noGrp="1"/>
          </p:cNvSpPr>
          <p:nvPr>
            <p:ph idx="14" hasCustomPrompt="1"/>
          </p:nvPr>
        </p:nvSpPr>
        <p:spPr>
          <a:xfrm>
            <a:off x="677333" y="3607903"/>
            <a:ext cx="3931920" cy="2572122"/>
          </a:xfrm>
          <a:prstGeom prst="rect">
            <a:avLst/>
          </a:prstGeom>
        </p:spPr>
        <p:txBody>
          <a:bodyPr vert="horz" lIns="0" tIns="0" rIns="0" bIns="0" rtlCol="0">
            <a:normAutofit/>
          </a:bodyPr>
          <a:lstStyle>
            <a:lvl1pPr marL="0" indent="0">
              <a:lnSpc>
                <a:spcPts val="2400"/>
              </a:lnSpc>
              <a:buNone/>
              <a:defRPr/>
            </a:lvl1pPr>
            <a:lvl2pPr>
              <a:lnSpc>
                <a:spcPts val="2400"/>
              </a:lnSpc>
              <a:defRPr/>
            </a:lvl2pPr>
            <a:lvl3pPr>
              <a:lnSpc>
                <a:spcPts val="2400"/>
              </a:lnSpc>
              <a:defRPr/>
            </a:lvl3pPr>
            <a:lvl4pPr>
              <a:lnSpc>
                <a:spcPts val="2400"/>
              </a:lnSpc>
              <a:defRPr/>
            </a:lvl4pPr>
            <a:lvl5pPr>
              <a:lnSpc>
                <a:spcPts val="2400"/>
              </a:lnSpc>
              <a:defRPr/>
            </a:lvl5pPr>
          </a:lstStyle>
          <a:p>
            <a:pPr marL="342900" marR="0" lvl="0" indent="-342900" algn="l" defTabSz="457200" rtl="0" eaLnBrk="1" fontAlgn="auto" latinLnBrk="0" hangingPunct="1">
              <a:lnSpc>
                <a:spcPts val="2400"/>
              </a:lnSpc>
              <a:spcBef>
                <a:spcPts val="1000"/>
              </a:spcBef>
              <a:spcAft>
                <a:spcPts val="0"/>
              </a:spcAft>
              <a:buClr>
                <a:schemeClr val="tx1">
                  <a:lumMod val="85000"/>
                  <a:lumOff val="15000"/>
                </a:schemeClr>
              </a:buClr>
              <a:buSzPct val="80000"/>
              <a:buFont typeface="Wingdings 3" charset="2"/>
              <a:buChar char=""/>
              <a:tabLst/>
              <a:defRPr/>
            </a:pPr>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hasCustomPrompt="1"/>
          </p:nvPr>
        </p:nvSpPr>
        <p:spPr>
          <a:xfrm>
            <a:off x="5753101" y="2157413"/>
            <a:ext cx="5753098" cy="4005643"/>
          </a:xfrm>
        </p:spPr>
        <p:txBody>
          <a:bodyPr lIns="0" tIns="0" rIns="0" bIns="0" anchor="t" anchorCtr="0"/>
          <a:lstStyle>
            <a:lvl1pPr marL="0" indent="0">
              <a:lnSpc>
                <a:spcPts val="3000"/>
              </a:lnSpc>
              <a:spcBef>
                <a:spcPts val="2800"/>
              </a:spcBef>
              <a:buNone/>
              <a:defRPr/>
            </a:lvl1pPr>
            <a:lvl2pPr marL="742950" indent="-285750">
              <a:lnSpc>
                <a:spcPts val="3000"/>
              </a:lnSpc>
              <a:spcBef>
                <a:spcPts val="2800"/>
              </a:spcBef>
              <a:buFont typeface="Wingdings 3" panose="05040102010807070707" pitchFamily="18" charset="2"/>
              <a:buChar char="u"/>
              <a:defRPr/>
            </a:lvl2pPr>
            <a:lvl3pPr marL="1200150" indent="-285750">
              <a:lnSpc>
                <a:spcPts val="3000"/>
              </a:lnSpc>
              <a:spcBef>
                <a:spcPts val="2800"/>
              </a:spcBef>
              <a:buFont typeface="Wingdings 3" panose="05040102010807070707" pitchFamily="18" charset="2"/>
              <a:buChar char="u"/>
              <a:defRPr/>
            </a:lvl3pPr>
            <a:lvl4pPr marL="1543050" indent="-171450">
              <a:lnSpc>
                <a:spcPts val="3000"/>
              </a:lnSpc>
              <a:spcBef>
                <a:spcPts val="2800"/>
              </a:spcBef>
              <a:buFont typeface="Wingdings 3" panose="05040102010807070707" pitchFamily="18" charset="2"/>
              <a:buChar char="u"/>
              <a:defRPr/>
            </a:lvl4pPr>
            <a:lvl5pPr marL="2000250" indent="-171450">
              <a:lnSpc>
                <a:spcPts val="3000"/>
              </a:lnSpc>
              <a:spcBef>
                <a:spcPts val="2800"/>
              </a:spcBef>
              <a:buFont typeface="Wingdings 3" panose="05040102010807070707" pitchFamily="18" charset="2"/>
              <a:buChar char="u"/>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E6FD763C-F852-5912-832E-36897F8724FC}"/>
              </a:ext>
            </a:extLst>
          </p:cNvPr>
          <p:cNvSpPr>
            <a:spLocks noGrp="1"/>
          </p:cNvSpPr>
          <p:nvPr>
            <p:ph type="sldNum" sz="quarter" idx="11"/>
          </p:nvPr>
        </p:nvSpPr>
        <p:spPr/>
        <p:txBody>
          <a:bodyPr/>
          <a:lstStyle/>
          <a:p>
            <a:fld id="{D57F1E4F-1CFF-5643-939E-217C01CDF565}" type="slidenum">
              <a:rPr lang="en-US" smtClean="0"/>
              <a:pPr/>
              <a:t>‹#›</a:t>
            </a:fld>
            <a:endParaRPr lang="en-US" dirty="0"/>
          </a:p>
        </p:txBody>
      </p:sp>
      <p:cxnSp>
        <p:nvCxnSpPr>
          <p:cNvPr id="9" name="Straight Connector 8">
            <a:extLst>
              <a:ext uri="{FF2B5EF4-FFF2-40B4-BE49-F238E27FC236}">
                <a16:creationId xmlns:a16="http://schemas.microsoft.com/office/drawing/2014/main" id="{DCDF790A-BE20-4B91-3E2A-684AF14B98D1}"/>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BA300139-9769-561C-12A0-4A466D0741A2}"/>
              </a:ext>
            </a:extLst>
          </p:cNvPr>
          <p:cNvSpPr>
            <a:spLocks noGrp="1"/>
          </p:cNvSpPr>
          <p:nvPr>
            <p:ph type="dt" sz="half" idx="15"/>
          </p:nvPr>
        </p:nvSpPr>
        <p:spPr/>
        <p:txBody>
          <a:bodyPr/>
          <a:lstStyle/>
          <a:p>
            <a:fld id="{88FD4BCE-35F6-425E-BEE7-07902E8BBFFC}" type="datetimeFigureOut">
              <a:rPr lang="en-US" smtClean="0"/>
              <a:pPr/>
              <a:t>1/29/2024</a:t>
            </a:fld>
            <a:endParaRPr lang="en-US" dirty="0"/>
          </a:p>
        </p:txBody>
      </p:sp>
      <p:sp>
        <p:nvSpPr>
          <p:cNvPr id="10" name="Footer Placeholder 9">
            <a:extLst>
              <a:ext uri="{FF2B5EF4-FFF2-40B4-BE49-F238E27FC236}">
                <a16:creationId xmlns:a16="http://schemas.microsoft.com/office/drawing/2014/main" id="{F4BEE22E-6B38-F772-940C-BDD74D402C17}"/>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960796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5880629" cy="1690444"/>
          </a:xfrm>
        </p:spPr>
        <p:txBody>
          <a:bodyPr lIns="0" tIns="0" rIns="0" bIns="0">
            <a:noAutofit/>
          </a:bodyPr>
          <a:lstStyle>
            <a:lvl1pPr>
              <a:lnSpc>
                <a:spcPts val="4500"/>
              </a:lnSpc>
              <a:defRPr sz="4000"/>
            </a:lvl1pPr>
          </a:lstStyle>
          <a:p>
            <a:endParaRPr lang="en-US" dirty="0"/>
          </a:p>
        </p:txBody>
      </p:sp>
      <p:sp>
        <p:nvSpPr>
          <p:cNvPr id="7" name="Text Placeholder 2">
            <a:extLst>
              <a:ext uri="{FF2B5EF4-FFF2-40B4-BE49-F238E27FC236}">
                <a16:creationId xmlns:a16="http://schemas.microsoft.com/office/drawing/2014/main" id="{70D09E7E-72DE-59AE-3220-C9E02D690C97}"/>
              </a:ext>
            </a:extLst>
          </p:cNvPr>
          <p:cNvSpPr>
            <a:spLocks noGrp="1"/>
          </p:cNvSpPr>
          <p:nvPr>
            <p:ph idx="14" hasCustomPrompt="1"/>
          </p:nvPr>
        </p:nvSpPr>
        <p:spPr>
          <a:xfrm>
            <a:off x="677334" y="2476239"/>
            <a:ext cx="5880629" cy="3237948"/>
          </a:xfrm>
          <a:prstGeom prst="rect">
            <a:avLst/>
          </a:prstGeom>
        </p:spPr>
        <p:txBody>
          <a:bodyPr vert="horz" lIns="0" tIns="0" rIns="0" bIns="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reeform: Shape 17">
            <a:extLst>
              <a:ext uri="{FF2B5EF4-FFF2-40B4-BE49-F238E27FC236}">
                <a16:creationId xmlns:a16="http://schemas.microsoft.com/office/drawing/2014/main" id="{1AD12D1E-D950-DF90-FC1D-F9BFC8962A8B}"/>
              </a:ext>
            </a:extLst>
          </p:cNvPr>
          <p:cNvSpPr>
            <a:spLocks noGrp="1"/>
          </p:cNvSpPr>
          <p:nvPr>
            <p:ph type="pic" sz="quarter" idx="15"/>
          </p:nvPr>
        </p:nvSpPr>
        <p:spPr>
          <a:xfrm>
            <a:off x="7018338" y="0"/>
            <a:ext cx="5173662" cy="6858000"/>
          </a:xfrm>
          <a:custGeom>
            <a:avLst/>
            <a:gdLst>
              <a:gd name="connsiteX0" fmla="*/ 3805872 w 5173662"/>
              <a:gd name="connsiteY0" fmla="*/ 690240 h 6858000"/>
              <a:gd name="connsiteX1" fmla="*/ 3805872 w 5173662"/>
              <a:gd name="connsiteY1" fmla="*/ 818256 h 6858000"/>
              <a:gd name="connsiteX2" fmla="*/ 4262100 w 5173662"/>
              <a:gd name="connsiteY2" fmla="*/ 818256 h 6858000"/>
              <a:gd name="connsiteX3" fmla="*/ 3729696 w 5173662"/>
              <a:gd name="connsiteY3" fmla="*/ 1350660 h 6858000"/>
              <a:gd name="connsiteX4" fmla="*/ 3820217 w 5173662"/>
              <a:gd name="connsiteY4" fmla="*/ 1441181 h 6858000"/>
              <a:gd name="connsiteX5" fmla="*/ 4360085 w 5173662"/>
              <a:gd name="connsiteY5" fmla="*/ 901313 h 6858000"/>
              <a:gd name="connsiteX6" fmla="*/ 4360085 w 5173662"/>
              <a:gd name="connsiteY6" fmla="*/ 1365882 h 6858000"/>
              <a:gd name="connsiteX7" fmla="*/ 4488101 w 5173662"/>
              <a:gd name="connsiteY7" fmla="*/ 1365882 h 6858000"/>
              <a:gd name="connsiteX8" fmla="*/ 4488101 w 5173662"/>
              <a:gd name="connsiteY8" fmla="*/ 818256 h 6858000"/>
              <a:gd name="connsiteX9" fmla="*/ 4488102 w 5173662"/>
              <a:gd name="connsiteY9" fmla="*/ 818256 h 6858000"/>
              <a:gd name="connsiteX10" fmla="*/ 4488102 w 5173662"/>
              <a:gd name="connsiteY10" fmla="*/ 690240 h 6858000"/>
              <a:gd name="connsiteX11" fmla="*/ 4488101 w 5173662"/>
              <a:gd name="connsiteY11" fmla="*/ 690240 h 6858000"/>
              <a:gd name="connsiteX12" fmla="*/ 4360085 w 5173662"/>
              <a:gd name="connsiteY12" fmla="*/ 690240 h 6858000"/>
              <a:gd name="connsiteX13" fmla="*/ 0 w 5173662"/>
              <a:gd name="connsiteY13" fmla="*/ 0 h 6858000"/>
              <a:gd name="connsiteX14" fmla="*/ 5173662 w 5173662"/>
              <a:gd name="connsiteY14" fmla="*/ 0 h 6858000"/>
              <a:gd name="connsiteX15" fmla="*/ 5173662 w 5173662"/>
              <a:gd name="connsiteY15" fmla="*/ 6858000 h 6858000"/>
              <a:gd name="connsiteX16" fmla="*/ 0 w 5173662"/>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73662" h="6858000">
                <a:moveTo>
                  <a:pt x="3805872" y="690240"/>
                </a:moveTo>
                <a:lnTo>
                  <a:pt x="3805872" y="818256"/>
                </a:lnTo>
                <a:lnTo>
                  <a:pt x="4262100" y="818256"/>
                </a:lnTo>
                <a:lnTo>
                  <a:pt x="3729696" y="1350660"/>
                </a:lnTo>
                <a:lnTo>
                  <a:pt x="3820217" y="1441181"/>
                </a:lnTo>
                <a:lnTo>
                  <a:pt x="4360085" y="901313"/>
                </a:lnTo>
                <a:lnTo>
                  <a:pt x="4360085" y="1365882"/>
                </a:lnTo>
                <a:lnTo>
                  <a:pt x="4488101" y="1365882"/>
                </a:lnTo>
                <a:lnTo>
                  <a:pt x="4488101" y="818256"/>
                </a:lnTo>
                <a:lnTo>
                  <a:pt x="4488102" y="818256"/>
                </a:lnTo>
                <a:lnTo>
                  <a:pt x="4488102" y="690240"/>
                </a:lnTo>
                <a:lnTo>
                  <a:pt x="4488101" y="690240"/>
                </a:lnTo>
                <a:lnTo>
                  <a:pt x="4360085" y="690240"/>
                </a:lnTo>
                <a:close/>
                <a:moveTo>
                  <a:pt x="0" y="0"/>
                </a:moveTo>
                <a:lnTo>
                  <a:pt x="5173662" y="0"/>
                </a:lnTo>
                <a:lnTo>
                  <a:pt x="5173662" y="6858000"/>
                </a:lnTo>
                <a:lnTo>
                  <a:pt x="0" y="6858000"/>
                </a:lnTo>
                <a:close/>
              </a:path>
            </a:pathLst>
          </a:custGeom>
        </p:spPr>
        <p:txBody>
          <a:bodyPr wrap="square">
            <a:noAutofit/>
          </a:bodyPr>
          <a:lstStyle>
            <a:lvl1pPr marL="0" indent="0" algn="ctr">
              <a:buNone/>
              <a:defRPr/>
            </a:lvl1pPr>
          </a:lstStyle>
          <a:p>
            <a:r>
              <a:rPr lang="en-US" dirty="0"/>
              <a:t>Click icon to add picture</a:t>
            </a:r>
          </a:p>
        </p:txBody>
      </p:sp>
      <p:sp>
        <p:nvSpPr>
          <p:cNvPr id="8" name="Slide Number Placeholder 7">
            <a:extLst>
              <a:ext uri="{FF2B5EF4-FFF2-40B4-BE49-F238E27FC236}">
                <a16:creationId xmlns:a16="http://schemas.microsoft.com/office/drawing/2014/main" id="{E6FD763C-F852-5912-832E-36897F8724FC}"/>
              </a:ext>
            </a:extLst>
          </p:cNvPr>
          <p:cNvSpPr>
            <a:spLocks noGrp="1"/>
          </p:cNvSpPr>
          <p:nvPr>
            <p:ph type="sldNum" sz="quarter" idx="11"/>
          </p:nvPr>
        </p:nvSpPr>
        <p:spPr/>
        <p:txBody>
          <a:bodyPr/>
          <a:lstStyle/>
          <a:p>
            <a:fld id="{D57F1E4F-1CFF-5643-939E-217C01CDF565}" type="slidenum">
              <a:rPr lang="en-US" smtClean="0"/>
              <a:pPr/>
              <a:t>‹#›</a:t>
            </a:fld>
            <a:endParaRPr lang="en-US" dirty="0"/>
          </a:p>
        </p:txBody>
      </p:sp>
      <p:cxnSp>
        <p:nvCxnSpPr>
          <p:cNvPr id="9" name="Straight Connector 8">
            <a:extLst>
              <a:ext uri="{FF2B5EF4-FFF2-40B4-BE49-F238E27FC236}">
                <a16:creationId xmlns:a16="http://schemas.microsoft.com/office/drawing/2014/main" id="{DCDF790A-BE20-4B91-3E2A-684AF14B98D1}"/>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E6EFE9-69CE-71E1-5B5B-E344DFB9DFFC}"/>
              </a:ext>
            </a:extLst>
          </p:cNvPr>
          <p:cNvSpPr>
            <a:spLocks noGrp="1"/>
          </p:cNvSpPr>
          <p:nvPr>
            <p:ph type="dt" sz="half" idx="16"/>
          </p:nvPr>
        </p:nvSpPr>
        <p:spPr/>
        <p:txBody>
          <a:bodyPr/>
          <a:lstStyle/>
          <a:p>
            <a:fld id="{88FD4BCE-35F6-425E-BEE7-07902E8BBFFC}" type="datetimeFigureOut">
              <a:rPr lang="en-US" smtClean="0"/>
              <a:pPr/>
              <a:t>1/29/2024</a:t>
            </a:fld>
            <a:endParaRPr lang="en-US" dirty="0"/>
          </a:p>
        </p:txBody>
      </p:sp>
      <p:sp>
        <p:nvSpPr>
          <p:cNvPr id="4" name="Footer Placeholder 3">
            <a:extLst>
              <a:ext uri="{FF2B5EF4-FFF2-40B4-BE49-F238E27FC236}">
                <a16:creationId xmlns:a16="http://schemas.microsoft.com/office/drawing/2014/main" id="{C50CF949-C78F-45EC-4CDE-5D1B002F0073}"/>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2571514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2 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F10B5E-BE44-608A-DE4B-D90C921A83E6}"/>
              </a:ext>
              <a:ext uri="{C183D7F6-B498-43B3-948B-1728B52AA6E4}">
                <adec:decorative xmlns:adec="http://schemas.microsoft.com/office/drawing/2017/decorative" val="1"/>
              </a:ext>
            </a:extLst>
          </p:cNvPr>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p>
        </p:txBody>
      </p:sp>
      <p:sp>
        <p:nvSpPr>
          <p:cNvPr id="3" name="Content Placeholder 2"/>
          <p:cNvSpPr>
            <a:spLocks noGrp="1"/>
          </p:cNvSpPr>
          <p:nvPr>
            <p:ph idx="1" hasCustomPrompt="1"/>
          </p:nvPr>
        </p:nvSpPr>
        <p:spPr>
          <a:xfrm>
            <a:off x="5753101" y="862641"/>
            <a:ext cx="4339805" cy="2566357"/>
          </a:xfrm>
        </p:spPr>
        <p:txBody>
          <a:bodyPr lIns="0" tIns="0" rIns="0" bIns="0" anchor="t" anchorCtr="0"/>
          <a:lstStyle>
            <a:lvl1pPr marL="0" indent="0">
              <a:lnSpc>
                <a:spcPct val="100000"/>
              </a:lnSpc>
              <a:spcBef>
                <a:spcPts val="1000"/>
              </a:spcBef>
              <a:buNone/>
              <a:defRPr/>
            </a:lvl1pPr>
            <a:lvl2pPr marL="742950" indent="-285750">
              <a:lnSpc>
                <a:spcPct val="100000"/>
              </a:lnSpc>
              <a:spcBef>
                <a:spcPts val="1000"/>
              </a:spcBef>
              <a:buFont typeface="Wingdings 3" panose="05040102010807070707" pitchFamily="18" charset="2"/>
              <a:buChar char="u"/>
              <a:defRPr/>
            </a:lvl2pPr>
            <a:lvl3pPr marL="1200150" indent="-285750">
              <a:lnSpc>
                <a:spcPct val="100000"/>
              </a:lnSpc>
              <a:spcBef>
                <a:spcPts val="1000"/>
              </a:spcBef>
              <a:buFont typeface="Wingdings 3" panose="05040102010807070707" pitchFamily="18" charset="2"/>
              <a:buChar char="u"/>
              <a:defRPr/>
            </a:lvl3pPr>
            <a:lvl4pPr marL="1543050" indent="-171450">
              <a:lnSpc>
                <a:spcPct val="100000"/>
              </a:lnSpc>
              <a:spcBef>
                <a:spcPts val="1000"/>
              </a:spcBef>
              <a:buFont typeface="Wingdings 3" panose="05040102010807070707" pitchFamily="18" charset="2"/>
              <a:buChar char="u"/>
              <a:defRPr/>
            </a:lvl4pPr>
            <a:lvl5pPr marL="2000250" indent="-171450">
              <a:lnSpc>
                <a:spcPct val="100000"/>
              </a:lnSpc>
              <a:spcBef>
                <a:spcPts val="1000"/>
              </a:spcBef>
              <a:buFont typeface="Wingdings 3" panose="05040102010807070707" pitchFamily="18" charset="2"/>
              <a:buChar char="u"/>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99E1EFA6-BBF1-0CF2-B2A5-354FA4442608}"/>
              </a:ext>
            </a:extLst>
          </p:cNvPr>
          <p:cNvSpPr>
            <a:spLocks noGrp="1"/>
          </p:cNvSpPr>
          <p:nvPr>
            <p:ph idx="12" hasCustomPrompt="1"/>
          </p:nvPr>
        </p:nvSpPr>
        <p:spPr>
          <a:xfrm>
            <a:off x="5753101" y="3657818"/>
            <a:ext cx="4339805" cy="2734053"/>
          </a:xfrm>
        </p:spPr>
        <p:txBody>
          <a:bodyPr lIns="0" tIns="0" rIns="0" bIns="0" anchor="t" anchorCtr="0"/>
          <a:lstStyle>
            <a:lvl1pPr marL="0" indent="0">
              <a:lnSpc>
                <a:spcPct val="100000"/>
              </a:lnSpc>
              <a:spcBef>
                <a:spcPts val="1000"/>
              </a:spcBef>
              <a:buNone/>
              <a:defRPr/>
            </a:lvl1pPr>
            <a:lvl2pPr marL="742950" indent="-285750">
              <a:lnSpc>
                <a:spcPct val="100000"/>
              </a:lnSpc>
              <a:spcBef>
                <a:spcPts val="1000"/>
              </a:spcBef>
              <a:buFont typeface="Wingdings 3" panose="05040102010807070707" pitchFamily="18" charset="2"/>
              <a:buChar char="u"/>
              <a:defRPr/>
            </a:lvl2pPr>
            <a:lvl3pPr marL="1200150" indent="-285750">
              <a:lnSpc>
                <a:spcPct val="100000"/>
              </a:lnSpc>
              <a:spcBef>
                <a:spcPts val="1000"/>
              </a:spcBef>
              <a:buFont typeface="Wingdings 3" panose="05040102010807070707" pitchFamily="18" charset="2"/>
              <a:buChar char="u"/>
              <a:defRPr/>
            </a:lvl3pPr>
            <a:lvl4pPr marL="1543050" indent="-171450">
              <a:lnSpc>
                <a:spcPct val="100000"/>
              </a:lnSpc>
              <a:spcBef>
                <a:spcPts val="1000"/>
              </a:spcBef>
              <a:buFont typeface="Wingdings 3" panose="05040102010807070707" pitchFamily="18" charset="2"/>
              <a:buChar char="u"/>
              <a:defRPr/>
            </a:lvl4pPr>
            <a:lvl5pPr marL="2000250" indent="-171450">
              <a:lnSpc>
                <a:spcPct val="100000"/>
              </a:lnSpc>
              <a:spcBef>
                <a:spcPts val="1000"/>
              </a:spcBef>
              <a:buFont typeface="Wingdings 3" panose="05040102010807070707" pitchFamily="18" charset="2"/>
              <a:buChar char="u"/>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E6FD763C-F852-5912-832E-36897F8724FC}"/>
              </a:ext>
            </a:extLst>
          </p:cNvPr>
          <p:cNvSpPr>
            <a:spLocks noGrp="1"/>
          </p:cNvSpPr>
          <p:nvPr>
            <p:ph type="sldNum" sz="quarter" idx="11"/>
          </p:nvPr>
        </p:nvSpPr>
        <p:spPr/>
        <p:txBody>
          <a:bodyPr/>
          <a:lstStyle/>
          <a:p>
            <a:fld id="{D57F1E4F-1CFF-5643-939E-217C01CDF565}" type="slidenum">
              <a:rPr lang="en-US" smtClean="0"/>
              <a:pPr/>
              <a:t>‹#›</a:t>
            </a:fld>
            <a:endParaRPr lang="en-US" dirty="0"/>
          </a:p>
        </p:txBody>
      </p:sp>
      <p:cxnSp>
        <p:nvCxnSpPr>
          <p:cNvPr id="9" name="Straight Connector 8">
            <a:extLst>
              <a:ext uri="{FF2B5EF4-FFF2-40B4-BE49-F238E27FC236}">
                <a16:creationId xmlns:a16="http://schemas.microsoft.com/office/drawing/2014/main" id="{DCDF790A-BE20-4B91-3E2A-684AF14B98D1}"/>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5F8106A4-B5DE-575D-F7FC-30617899BB50}"/>
              </a:ext>
            </a:extLst>
          </p:cNvPr>
          <p:cNvSpPr>
            <a:spLocks noGrp="1"/>
          </p:cNvSpPr>
          <p:nvPr>
            <p:ph type="dt" sz="half" idx="13"/>
          </p:nvPr>
        </p:nvSpPr>
        <p:spPr/>
        <p:txBody>
          <a:bodyPr/>
          <a:lstStyle/>
          <a:p>
            <a:fld id="{88FD4BCE-35F6-425E-BEE7-07902E8BBFFC}" type="datetimeFigureOut">
              <a:rPr lang="en-US" smtClean="0"/>
              <a:pPr/>
              <a:t>1/29/2024</a:t>
            </a:fld>
            <a:endParaRPr lang="en-US" dirty="0"/>
          </a:p>
        </p:txBody>
      </p:sp>
      <p:sp>
        <p:nvSpPr>
          <p:cNvPr id="7" name="Footer Placeholder 6">
            <a:extLst>
              <a:ext uri="{FF2B5EF4-FFF2-40B4-BE49-F238E27FC236}">
                <a16:creationId xmlns:a16="http://schemas.microsoft.com/office/drawing/2014/main" id="{6D562560-6E8E-BE71-34A7-27F566AA4B37}"/>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792403631"/>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94945"/>
            <a:ext cx="10058400" cy="1280160"/>
          </a:xfrm>
        </p:spPr>
        <p:txBody>
          <a:bodyPr lIns="0" tIns="0" rIns="0" bIns="91440">
            <a:noAutofit/>
          </a:bodyPr>
          <a:lstStyle>
            <a:lvl1pPr>
              <a:lnSpc>
                <a:spcPts val="4500"/>
              </a:lnSpc>
              <a:defRPr sz="4000"/>
            </a:lvl1pPr>
          </a:lstStyle>
          <a:p>
            <a:r>
              <a:rPr lang="en-US" dirty="0"/>
              <a:t>Click to add title</a:t>
            </a:r>
          </a:p>
        </p:txBody>
      </p:sp>
      <p:sp>
        <p:nvSpPr>
          <p:cNvPr id="10" name="Content Placeholder 9">
            <a:extLst>
              <a:ext uri="{FF2B5EF4-FFF2-40B4-BE49-F238E27FC236}">
                <a16:creationId xmlns:a16="http://schemas.microsoft.com/office/drawing/2014/main" id="{6C166B37-A875-10F1-3052-1F5C0DBA005F}"/>
              </a:ext>
            </a:extLst>
          </p:cNvPr>
          <p:cNvSpPr>
            <a:spLocks noGrp="1"/>
          </p:cNvSpPr>
          <p:nvPr>
            <p:ph sz="quarter" idx="13" hasCustomPrompt="1"/>
          </p:nvPr>
        </p:nvSpPr>
        <p:spPr>
          <a:xfrm>
            <a:off x="686741" y="2140864"/>
            <a:ext cx="3797114" cy="3494753"/>
          </a:xfrm>
        </p:spPr>
        <p:txBody>
          <a:bodyPr lIns="91440">
            <a:normAutofit/>
          </a:bodyPr>
          <a:lstStyle>
            <a:lvl1pPr>
              <a:spcBef>
                <a:spcPts val="2800"/>
              </a:spcBef>
              <a:defRPr sz="2400"/>
            </a:lvl1pPr>
            <a:lvl2pPr>
              <a:spcBef>
                <a:spcPts val="2800"/>
              </a:spcBef>
              <a:defRPr sz="2000"/>
            </a:lvl2pPr>
            <a:lvl3pPr>
              <a:spcBef>
                <a:spcPts val="2800"/>
              </a:spcBef>
              <a:defRPr sz="1800"/>
            </a:lvl3pPr>
            <a:lvl4pPr>
              <a:spcBef>
                <a:spcPts val="2800"/>
              </a:spcBef>
              <a:defRPr sz="1600"/>
            </a:lvl4pPr>
            <a:lvl5pPr>
              <a:spcBef>
                <a:spcPts val="2800"/>
              </a:spcBef>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a:extLst>
              <a:ext uri="{FF2B5EF4-FFF2-40B4-BE49-F238E27FC236}">
                <a16:creationId xmlns:a16="http://schemas.microsoft.com/office/drawing/2014/main" id="{16CC85AA-22A1-34BB-C21E-8EEC11334A98}"/>
              </a:ext>
            </a:extLst>
          </p:cNvPr>
          <p:cNvSpPr>
            <a:spLocks noGrp="1"/>
          </p:cNvSpPr>
          <p:nvPr>
            <p:ph type="tbl" sz="quarter" idx="14"/>
          </p:nvPr>
        </p:nvSpPr>
        <p:spPr>
          <a:xfrm>
            <a:off x="5054600" y="2103438"/>
            <a:ext cx="6451600" cy="3532187"/>
          </a:xfrm>
        </p:spPr>
        <p:txBody>
          <a:bodyPr/>
          <a:lstStyle>
            <a:lvl1pPr marL="0" indent="0" algn="ctr">
              <a:buNone/>
              <a:defRPr/>
            </a:lvl1pPr>
          </a:lstStyle>
          <a:p>
            <a:r>
              <a:rPr lang="en-US" dirty="0"/>
              <a:t>Click icon to add table</a:t>
            </a:r>
          </a:p>
        </p:txBody>
      </p:sp>
      <p:cxnSp>
        <p:nvCxnSpPr>
          <p:cNvPr id="9" name="Straight Connector 8">
            <a:extLst>
              <a:ext uri="{FF2B5EF4-FFF2-40B4-BE49-F238E27FC236}">
                <a16:creationId xmlns:a16="http://schemas.microsoft.com/office/drawing/2014/main" id="{DCDF790A-BE20-4B91-3E2A-684AF14B98D1}"/>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6FD763C-F852-5912-832E-36897F8724FC}"/>
              </a:ext>
            </a:extLst>
          </p:cNvPr>
          <p:cNvSpPr>
            <a:spLocks noGrp="1"/>
          </p:cNvSpPr>
          <p:nvPr>
            <p:ph type="sldNum" sz="quarter" idx="11"/>
          </p:nvPr>
        </p:nvSpPr>
        <p:spPr>
          <a:solidFill>
            <a:schemeClr val="accent1">
              <a:lumMod val="60000"/>
              <a:lumOff val="40000"/>
            </a:schemeClr>
          </a:solidFill>
        </p:spPr>
        <p:txBody>
          <a:bodyPr/>
          <a:lstStyle/>
          <a:p>
            <a:fld id="{D57F1E4F-1CFF-5643-939E-217C01CDF565}" type="slidenum">
              <a:rPr lang="en-US" smtClean="0"/>
              <a:pPr/>
              <a:t>‹#›</a:t>
            </a:fld>
            <a:endParaRPr lang="en-US" dirty="0"/>
          </a:p>
        </p:txBody>
      </p:sp>
      <p:sp>
        <p:nvSpPr>
          <p:cNvPr id="3" name="Date Placeholder 2">
            <a:extLst>
              <a:ext uri="{FF2B5EF4-FFF2-40B4-BE49-F238E27FC236}">
                <a16:creationId xmlns:a16="http://schemas.microsoft.com/office/drawing/2014/main" id="{1016CDA2-E91D-329D-7637-2B7A71AB4DE7}"/>
              </a:ext>
            </a:extLst>
          </p:cNvPr>
          <p:cNvSpPr>
            <a:spLocks noGrp="1"/>
          </p:cNvSpPr>
          <p:nvPr>
            <p:ph type="dt" sz="half" idx="15"/>
          </p:nvPr>
        </p:nvSpPr>
        <p:spPr/>
        <p:txBody>
          <a:bodyPr/>
          <a:lstStyle/>
          <a:p>
            <a:fld id="{88FD4BCE-35F6-425E-BEE7-07902E8BBFFC}" type="datetimeFigureOut">
              <a:rPr lang="en-US" smtClean="0"/>
              <a:pPr/>
              <a:t>1/29/2024</a:t>
            </a:fld>
            <a:endParaRPr lang="en-US" dirty="0"/>
          </a:p>
        </p:txBody>
      </p:sp>
      <p:sp>
        <p:nvSpPr>
          <p:cNvPr id="4" name="Footer Placeholder 3">
            <a:extLst>
              <a:ext uri="{FF2B5EF4-FFF2-40B4-BE49-F238E27FC236}">
                <a16:creationId xmlns:a16="http://schemas.microsoft.com/office/drawing/2014/main" id="{75DC0597-1B00-EE50-9A1B-7B2CD5D3EEA9}"/>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431305327"/>
      </p:ext>
    </p:extLst>
  </p:cSld>
  <p:clrMapOvr>
    <a:masterClrMapping/>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2.xml" Id="rId8" /><Relationship Type="http://schemas.openxmlformats.org/officeDocument/2006/relationships/slideLayout" Target="/ppt/slideLayouts/slideLayout133.xml" Id="rId13" /><Relationship Type="http://schemas.openxmlformats.org/officeDocument/2006/relationships/slideLayout" Target="/ppt/slideLayouts/slideLayout34.xml" Id="rId3" /><Relationship Type="http://schemas.openxmlformats.org/officeDocument/2006/relationships/slideLayout" Target="/ppt/slideLayouts/slideLayout71.xml" Id="rId7" /><Relationship Type="http://schemas.openxmlformats.org/officeDocument/2006/relationships/slideLayout" Target="/ppt/slideLayouts/slideLayout125.xml" Id="rId12" /><Relationship Type="http://schemas.openxmlformats.org/officeDocument/2006/relationships/slideLayout" Target="/ppt/slideLayouts/slideLayout26.xml" Id="rId2" /><Relationship Type="http://schemas.openxmlformats.org/officeDocument/2006/relationships/slideLayout" Target="/ppt/slideLayouts/slideLayout17.xml" Id="rId1" /><Relationship Type="http://schemas.openxmlformats.org/officeDocument/2006/relationships/slideLayout" Target="/ppt/slideLayouts/slideLayout68.xml" Id="rId6" /><Relationship Type="http://schemas.openxmlformats.org/officeDocument/2006/relationships/slideLayout" Target="/ppt/slideLayouts/slideLayout119.xml" Id="rId11" /><Relationship Type="http://schemas.openxmlformats.org/officeDocument/2006/relationships/slideLayout" Target="/ppt/slideLayouts/slideLayout510.xml" Id="rId5" /><Relationship Type="http://schemas.openxmlformats.org/officeDocument/2006/relationships/theme" Target="/ppt/theme/theme12.xml" Id="rId15" /><Relationship Type="http://schemas.openxmlformats.org/officeDocument/2006/relationships/slideLayout" Target="/ppt/slideLayouts/slideLayout1011.xml" Id="rId10" /><Relationship Type="http://schemas.openxmlformats.org/officeDocument/2006/relationships/slideLayout" Target="/ppt/slideLayouts/slideLayout412.xml" Id="rId4" /><Relationship Type="http://schemas.openxmlformats.org/officeDocument/2006/relationships/slideLayout" Target="/ppt/slideLayouts/slideLayout913.xml" Id="rId9" /><Relationship Type="http://schemas.openxmlformats.org/officeDocument/2006/relationships/slideLayout" Target="/ppt/slideLayouts/slideLayout1414.xml" Id="rId14" /></Relationships>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94946"/>
            <a:ext cx="3793387" cy="2734054"/>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571744" y="1926775"/>
            <a:ext cx="5862526" cy="423627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5800" y="5943600"/>
            <a:ext cx="365760" cy="365760"/>
          </a:xfrm>
          <a:prstGeom prst="ellipse">
            <a:avLst/>
          </a:prstGeom>
          <a:solidFill>
            <a:schemeClr val="accent1">
              <a:lumMod val="40000"/>
              <a:lumOff val="60000"/>
            </a:schemeClr>
          </a:solidFill>
        </p:spPr>
        <p:txBody>
          <a:bodyPr vert="horz" lIns="0" tIns="0" rIns="0" bIns="0" rtlCol="0" anchor="ctr" anchorCtr="0"/>
          <a:lstStyle>
            <a:lvl1pPr algn="ctr">
              <a:defRPr sz="1000" b="1">
                <a:solidFill>
                  <a:schemeClr val="tx1">
                    <a:lumMod val="85000"/>
                    <a:lumOff val="15000"/>
                  </a:schemeClr>
                </a:solidFill>
              </a:defRPr>
            </a:lvl1pPr>
          </a:lstStyle>
          <a:p>
            <a:fld id="{D57F1E4F-1CFF-5643-939E-217C01CDF565}" type="slidenum">
              <a:rPr lang="en-US" smtClean="0"/>
              <a:pPr/>
              <a:t>‹#›</a:t>
            </a:fld>
            <a:endParaRPr lang="en-US" dirty="0"/>
          </a:p>
        </p:txBody>
      </p:sp>
      <p:grpSp>
        <p:nvGrpSpPr>
          <p:cNvPr id="7" name="Group 6">
            <a:extLst>
              <a:ext uri="{FF2B5EF4-FFF2-40B4-BE49-F238E27FC236}">
                <a16:creationId xmlns:a16="http://schemas.microsoft.com/office/drawing/2014/main" id="{5F71F1EA-20C8-8269-4328-9CFD833A93B4}"/>
              </a:ext>
            </a:extLst>
          </p:cNvPr>
          <p:cNvGrpSpPr/>
          <p:nvPr userDrawn="1"/>
        </p:nvGrpSpPr>
        <p:grpSpPr>
          <a:xfrm>
            <a:off x="10838266" y="752719"/>
            <a:ext cx="602728" cy="596004"/>
            <a:chOff x="11118823" y="513726"/>
            <a:chExt cx="602728" cy="596004"/>
          </a:xfrm>
        </p:grpSpPr>
        <p:cxnSp>
          <p:nvCxnSpPr>
            <p:cNvPr id="8" name="Straight Connector 7">
              <a:extLst>
                <a:ext uri="{FF2B5EF4-FFF2-40B4-BE49-F238E27FC236}">
                  <a16:creationId xmlns:a16="http://schemas.microsoft.com/office/drawing/2014/main" id="{93C92664-11DA-FCCE-2DBA-5940FD85729D}"/>
                </a:ext>
              </a:extLst>
            </p:cNvPr>
            <p:cNvCxnSpPr>
              <a:cxnSpLocks/>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335C2E-70C2-3AA2-D2F6-9837BEB891AF}"/>
                </a:ext>
              </a:extLst>
            </p:cNvPr>
            <p:cNvCxnSpPr>
              <a:cxnSpLocks/>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7E2B3B-D823-D184-ED44-A72BCBB8C1A4}"/>
                </a:ext>
              </a:extLst>
            </p:cNvPr>
            <p:cNvCxnSpPr>
              <a:cxnSpLocks/>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05B05127-A3EE-BCA6-38E9-FEE0E6134EFE}"/>
              </a:ext>
            </a:extLst>
          </p:cNvPr>
          <p:cNvCxnSpPr>
            <a:cxnSpLocks/>
          </p:cNvCxnSpPr>
          <p:nvPr userDrawn="1"/>
        </p:nvCxnSpPr>
        <p:spPr>
          <a:xfrm>
            <a:off x="685800" y="6413944"/>
            <a:ext cx="386297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01E98D2-F38D-1ACF-2990-1F02733759A1}"/>
              </a:ext>
            </a:extLst>
          </p:cNvPr>
          <p:cNvSpPr>
            <a:spLocks noGrp="1"/>
          </p:cNvSpPr>
          <p:nvPr>
            <p:ph type="dt" sz="half" idx="2"/>
          </p:nvPr>
        </p:nvSpPr>
        <p:spPr>
          <a:xfrm>
            <a:off x="869107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88FD4BCE-35F6-425E-BEE7-07902E8BBFFC}" type="datetimeFigureOut">
              <a:rPr lang="en-US" smtClean="0"/>
              <a:pPr/>
              <a:t>1/29/2024</a:t>
            </a:fld>
            <a:endParaRPr lang="en-US" dirty="0"/>
          </a:p>
        </p:txBody>
      </p:sp>
      <p:sp>
        <p:nvSpPr>
          <p:cNvPr id="5" name="Footer Placeholder 4">
            <a:extLst>
              <a:ext uri="{FF2B5EF4-FFF2-40B4-BE49-F238E27FC236}">
                <a16:creationId xmlns:a16="http://schemas.microsoft.com/office/drawing/2014/main" id="{C29DE75F-DF1E-1625-34E8-3AEB1503F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93" r:id="rId2"/>
    <p:sldLayoutId id="2147483669" r:id="rId3"/>
    <p:sldLayoutId id="2147483668" r:id="rId4"/>
    <p:sldLayoutId id="2147483689" r:id="rId5"/>
    <p:sldLayoutId id="2147483690" r:id="rId6"/>
    <p:sldLayoutId id="2147483691" r:id="rId7"/>
    <p:sldLayoutId id="2147483694" r:id="rId8"/>
    <p:sldLayoutId id="2147483695" r:id="rId9"/>
    <p:sldLayoutId id="2147483670" r:id="rId10"/>
    <p:sldLayoutId id="2147483696" r:id="rId11"/>
    <p:sldLayoutId id="2147483678" r:id="rId12"/>
    <p:sldLayoutId id="2147483677" r:id="rId13"/>
    <p:sldLayoutId id="2147483671" r:id="rId14"/>
  </p:sldLayoutIdLst>
  <p:hf sldNum="0" hdr="0" ftr="0" dt="0"/>
  <p:txStyles>
    <p:titleStyle>
      <a:lvl1pPr algn="l" defTabSz="457200" rtl="0" eaLnBrk="1" latinLnBrk="0" hangingPunct="1">
        <a:lnSpc>
          <a:spcPts val="4500"/>
        </a:lnSpc>
        <a:spcBef>
          <a:spcPct val="0"/>
        </a:spcBef>
        <a:buNone/>
        <a:defRPr sz="4000" b="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lumMod val="85000"/>
            <a:lumOff val="15000"/>
          </a:schemeClr>
        </a:buClr>
        <a:buSzPct val="80000"/>
        <a:buFont typeface="Wingdings 3" charset="2"/>
        <a:buChar char=""/>
        <a:defRPr sz="1800" kern="1200">
          <a:solidFill>
            <a:schemeClr val="tx1">
              <a:lumMod val="85000"/>
              <a:lumOff val="15000"/>
            </a:schemeClr>
          </a:solidFill>
          <a:latin typeface="+mn-lt"/>
          <a:ea typeface="+mn-ea"/>
          <a:cs typeface="+mn-cs"/>
        </a:defRPr>
      </a:lvl1pPr>
      <a:lvl2pPr marL="742950" indent="-285750" algn="l" defTabSz="457200" rtl="0" eaLnBrk="1" latinLnBrk="0" hangingPunct="1">
        <a:spcBef>
          <a:spcPts val="1000"/>
        </a:spcBef>
        <a:spcAft>
          <a:spcPts val="0"/>
        </a:spcAft>
        <a:buClr>
          <a:schemeClr val="tx1">
            <a:lumMod val="85000"/>
            <a:lumOff val="15000"/>
          </a:schemeClr>
        </a:buClr>
        <a:buSzPct val="80000"/>
        <a:buFont typeface="Wingdings 3" charset="2"/>
        <a:buChar char=""/>
        <a:defRPr sz="1600" kern="1200">
          <a:solidFill>
            <a:schemeClr val="tx1">
              <a:lumMod val="85000"/>
              <a:lumOff val="1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lumMod val="85000"/>
            <a:lumOff val="15000"/>
          </a:schemeClr>
        </a:buClr>
        <a:buSzPct val="80000"/>
        <a:buFont typeface="Wingdings 3" charset="2"/>
        <a:buChar char=""/>
        <a:defRPr sz="1400" kern="1200">
          <a:solidFill>
            <a:schemeClr val="tx1">
              <a:lumMod val="85000"/>
              <a:lumOff val="1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lumMod val="85000"/>
            <a:lumOff val="15000"/>
          </a:schemeClr>
        </a:buClr>
        <a:buSzPct val="80000"/>
        <a:buFont typeface="Wingdings 3" charset="2"/>
        <a:buChar char=""/>
        <a:defRPr sz="1200" kern="1200">
          <a:solidFill>
            <a:schemeClr val="tx1">
              <a:lumMod val="85000"/>
              <a:lumOff val="1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lumMod val="85000"/>
            <a:lumOff val="15000"/>
          </a:schemeClr>
        </a:buClr>
        <a:buSzPct val="80000"/>
        <a:buFont typeface="Wingdings 3" charset="2"/>
        <a:buChar char=""/>
        <a:defRPr sz="1200" kern="1200">
          <a:solidFill>
            <a:schemeClr val="tx1">
              <a:lumMod val="85000"/>
              <a:lumOff val="1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08.xml.rels>&#65279;<?xml version="1.0" encoding="utf-8"?><Relationships xmlns="http://schemas.openxmlformats.org/package/2006/relationships"><Relationship Type="http://schemas.openxmlformats.org/officeDocument/2006/relationships/notesSlide" Target="/ppt/notesSlides/notesSlide108.xml" Id="rId2" /><Relationship Type="http://schemas.openxmlformats.org/officeDocument/2006/relationships/slideLayout" Target="/ppt/slideLayouts/slideLayout1011.xml" Id="rId1" /></Relationships>
</file>

<file path=ppt/slides/_rels/slide115.xml.rels>&#65279;<?xml version="1.0" encoding="utf-8"?><Relationships xmlns="http://schemas.openxmlformats.org/package/2006/relationships"><Relationship Type="http://schemas.openxmlformats.org/officeDocument/2006/relationships/image" Target="/ppt/media/image32.png" Id="rId3" /><Relationship Type="http://schemas.openxmlformats.org/officeDocument/2006/relationships/notesSlide" Target="/ppt/notesSlides/notesSlide115.xml" Id="rId2" /><Relationship Type="http://schemas.openxmlformats.org/officeDocument/2006/relationships/slideLayout" Target="/ppt/slideLayouts/slideLayout119.xml" Id="rId1" /><Relationship Type="http://schemas.microsoft.com/office/2007/relationships/hdphoto" Target="/ppt/media/hdphoto22.wdp" Id="rId4" /></Relationships>
</file>

<file path=ppt/slides/_rels/slide122.xml.rels>&#65279;<?xml version="1.0" encoding="utf-8"?><Relationships xmlns="http://schemas.openxmlformats.org/package/2006/relationships"><Relationship Type="http://schemas.openxmlformats.org/officeDocument/2006/relationships/notesSlide" Target="/ppt/notesSlides/notesSlide122.xml" Id="rId2" /><Relationship Type="http://schemas.openxmlformats.org/officeDocument/2006/relationships/slideLayout" Target="/ppt/slideLayouts/slideLayout125.xml" Id="rId1" /></Relationships>
</file>

<file path=ppt/slides/_rels/slide1313.xml.rels>&#65279;<?xml version="1.0" encoding="utf-8"?><Relationships xmlns="http://schemas.openxmlformats.org/package/2006/relationships"><Relationship Type="http://schemas.openxmlformats.org/officeDocument/2006/relationships/notesSlide" Target="/ppt/notesSlides/notesSlide1313.xml" Id="rId2" /><Relationship Type="http://schemas.openxmlformats.org/officeDocument/2006/relationships/slideLayout" Target="/ppt/slideLayouts/slideLayout133.xml" Id="rId1" /></Relationships>
</file>

<file path=ppt/slides/_rels/slide16.xml.rels>&#65279;<?xml version="1.0" encoding="utf-8"?><Relationships xmlns="http://schemas.openxmlformats.org/package/2006/relationships"><Relationship Type="http://schemas.openxmlformats.org/officeDocument/2006/relationships/notesSlide" Target="/ppt/notesSlides/notesSlide16.xml" Id="rId2" /><Relationship Type="http://schemas.openxmlformats.org/officeDocument/2006/relationships/slideLayout" Target="/ppt/slideLayouts/slideLayout17.xml" Id="rId1" /></Relationships>
</file>

<file path=ppt/slides/_rels/slide23.xml.rels>&#65279;<?xml version="1.0" encoding="utf-8"?><Relationships xmlns="http://schemas.openxmlformats.org/package/2006/relationships"><Relationship Type="http://schemas.openxmlformats.org/officeDocument/2006/relationships/notesSlide" Target="/ppt/notesSlides/notesSlide23.xml" Id="rId2" /><Relationship Type="http://schemas.openxmlformats.org/officeDocument/2006/relationships/slideLayout" Target="/ppt/slideLayouts/slideLayout26.xml" Id="rId1" /></Relationships>
</file>

<file path=ppt/slides/_rels/slide311.xml.rels>&#65279;<?xml version="1.0" encoding="utf-8"?><Relationships xmlns="http://schemas.openxmlformats.org/package/2006/relationships"><Relationship Type="http://schemas.openxmlformats.org/officeDocument/2006/relationships/notesSlide" Target="/ppt/notesSlides/notesSlide311.xml" Id="rId2" /><Relationship Type="http://schemas.openxmlformats.org/officeDocument/2006/relationships/slideLayout" Target="/ppt/slideLayouts/slideLayout34.xml" Id="rId1" /></Relationships>
</file>

<file path=ppt/slides/_rels/slide49.xml.rels>&#65279;<?xml version="1.0" encoding="utf-8"?><Relationships xmlns="http://schemas.openxmlformats.org/package/2006/relationships"><Relationship Type="http://schemas.openxmlformats.org/officeDocument/2006/relationships/notesSlide" Target="/ppt/notesSlides/notesSlide49.xml" Id="rId2" /><Relationship Type="http://schemas.openxmlformats.org/officeDocument/2006/relationships/slideLayout" Target="/ppt/slideLayouts/slideLayout412.xml" Id="rId1" /></Relationships>
</file>

<file path=ppt/slides/_rels/slide57.xml.rels>&#65279;<?xml version="1.0" encoding="utf-8"?><Relationships xmlns="http://schemas.openxmlformats.org/package/2006/relationships"><Relationship Type="http://schemas.openxmlformats.org/officeDocument/2006/relationships/image" Target="/ppt/media/image1.jpg" Id="rId3" /><Relationship Type="http://schemas.openxmlformats.org/officeDocument/2006/relationships/notesSlide" Target="/ppt/notesSlides/notesSlide57.xml" Id="rId2" /><Relationship Type="http://schemas.openxmlformats.org/officeDocument/2006/relationships/slideLayout" Target="/ppt/slideLayouts/slideLayout510.xml" Id="rId1" /></Relationships>
</file>

<file path=ppt/slides/_rels/slide64.xml.rels>&#65279;<?xml version="1.0" encoding="utf-8"?><Relationships xmlns="http://schemas.openxmlformats.org/package/2006/relationships"><Relationship Type="http://schemas.openxmlformats.org/officeDocument/2006/relationships/diagramData" Target="/ppt/diagrams/data11.xml" Id="rId3" /><Relationship Type="http://schemas.microsoft.com/office/2007/relationships/diagramDrawing" Target="/ppt/diagrams/drawing1.xml" Id="rId7" /><Relationship Type="http://schemas.openxmlformats.org/officeDocument/2006/relationships/notesSlide" Target="/ppt/notesSlides/notesSlide64.xml" Id="rId2" /><Relationship Type="http://schemas.openxmlformats.org/officeDocument/2006/relationships/slideLayout" Target="/ppt/slideLayouts/slideLayout68.xml" Id="rId1" /><Relationship Type="http://schemas.openxmlformats.org/officeDocument/2006/relationships/diagramColors" Target="/ppt/diagrams/colors11.xml" Id="rId6" /><Relationship Type="http://schemas.openxmlformats.org/officeDocument/2006/relationships/diagramQuickStyle" Target="/ppt/diagrams/quickStyle11.xml" Id="rId5" /><Relationship Type="http://schemas.openxmlformats.org/officeDocument/2006/relationships/diagramLayout" Target="/ppt/diagrams/layout11.xml" Id="rId4" /></Relationships>
</file>

<file path=ppt/slides/_rels/slide71.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71.xml" Id="rId2" /><Relationship Type="http://schemas.openxmlformats.org/officeDocument/2006/relationships/slideLayout" Target="/ppt/slideLayouts/slideLayout71.xml" Id="rId1" /><Relationship Type="http://schemas.microsoft.com/office/2007/relationships/hdphoto" Target="/ppt/media/hdphoto1.wdp" Id="rId4" /></Relationships>
</file>

<file path=ppt/slides/_rels/slide812.xml.rels>&#65279;<?xml version="1.0" encoding="utf-8"?><Relationships xmlns="http://schemas.openxmlformats.org/package/2006/relationships"><Relationship Type="http://schemas.openxmlformats.org/officeDocument/2006/relationships/notesSlide" Target="/ppt/notesSlides/notesSlide812.xml" Id="rId2" /><Relationship Type="http://schemas.openxmlformats.org/officeDocument/2006/relationships/slideLayout" Target="/ppt/slideLayouts/slideLayout82.xml" Id="rId1" /></Relationships>
</file>

<file path=ppt/slides/_rels/slide910.xml.rels>&#65279;<?xml version="1.0" encoding="utf-8"?><Relationships xmlns="http://schemas.openxmlformats.org/package/2006/relationships"><Relationship Type="http://schemas.openxmlformats.org/officeDocument/2006/relationships/notesSlide" Target="/ppt/notesSlides/notesSlide910.xml" Id="rId2" /><Relationship Type="http://schemas.openxmlformats.org/officeDocument/2006/relationships/slideLayout" Target="/ppt/slideLayouts/slideLayout913.xml" Id="rId1" /></Relationships>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827C-C581-E816-3880-8B429F22C0BC}"/>
              </a:ext>
            </a:extLst>
          </p:cNvPr>
          <p:cNvSpPr>
            <a:spLocks noGrp="1"/>
          </p:cNvSpPr>
          <p:nvPr>
            <p:ph type="title"/>
          </p:nvPr>
        </p:nvSpPr>
        <p:spPr>
          <a:xfrm>
            <a:off x="677334" y="694945"/>
            <a:ext cx="10058400" cy="1280160"/>
          </a:xfrm>
        </p:spPr>
        <p:txBody>
          <a:bodyPr/>
          <a:lstStyle/>
          <a:p>
            <a:r>
              <a:rPr lang="en-US" dirty="0"/>
              <a:t>Financial snapshot</a:t>
            </a:r>
          </a:p>
        </p:txBody>
      </p:sp>
      <p:graphicFrame>
        <p:nvGraphicFramePr>
          <p:cNvPr id="6" name="Table Placeholder 3">
            <a:extLst>
              <a:ext uri="{FF2B5EF4-FFF2-40B4-BE49-F238E27FC236}">
                <a16:creationId xmlns:a16="http://schemas.microsoft.com/office/drawing/2014/main" id="{3C210E2F-B4AE-58E3-BD38-70314D20862F}"/>
              </a:ext>
            </a:extLst>
          </p:cNvPr>
          <p:cNvGraphicFramePr>
            <a:graphicFrameLocks noGrp="1"/>
          </p:cNvGraphicFramePr>
          <p:nvPr>
            <p:ph type="tbl" sz="quarter" idx="12"/>
            <p:extLst>
              <p:ext uri="{D42A27DB-BD31-4B8C-83A1-F6EECF244321}">
                <p14:modId xmlns:p14="http://schemas.microsoft.com/office/powerpoint/2010/main" val="1854821331"/>
              </p:ext>
            </p:extLst>
          </p:nvPr>
        </p:nvGraphicFramePr>
        <p:xfrm>
          <a:off x="685800" y="2103438"/>
          <a:ext cx="10828868" cy="3702875"/>
        </p:xfrm>
        <a:graphic>
          <a:graphicData uri="http://schemas.openxmlformats.org/drawingml/2006/table">
            <a:tbl>
              <a:tblPr firstRow="1" bandRow="1">
                <a:tableStyleId>{7E9639D4-E3E2-4D34-9284-5A2195B3D0D7}</a:tableStyleId>
              </a:tblPr>
              <a:tblGrid>
                <a:gridCol w="2707217">
                  <a:extLst>
                    <a:ext uri="{9D8B030D-6E8A-4147-A177-3AD203B41FA5}">
                      <a16:colId xmlns:a16="http://schemas.microsoft.com/office/drawing/2014/main" val="130956065"/>
                    </a:ext>
                  </a:extLst>
                </a:gridCol>
                <a:gridCol w="2707217">
                  <a:extLst>
                    <a:ext uri="{9D8B030D-6E8A-4147-A177-3AD203B41FA5}">
                      <a16:colId xmlns:a16="http://schemas.microsoft.com/office/drawing/2014/main" val="2749965458"/>
                    </a:ext>
                  </a:extLst>
                </a:gridCol>
                <a:gridCol w="2707217">
                  <a:extLst>
                    <a:ext uri="{9D8B030D-6E8A-4147-A177-3AD203B41FA5}">
                      <a16:colId xmlns:a16="http://schemas.microsoft.com/office/drawing/2014/main" val="2116711163"/>
                    </a:ext>
                  </a:extLst>
                </a:gridCol>
                <a:gridCol w="2707217">
                  <a:extLst>
                    <a:ext uri="{9D8B030D-6E8A-4147-A177-3AD203B41FA5}">
                      <a16:colId xmlns:a16="http://schemas.microsoft.com/office/drawing/2014/main" val="1186885001"/>
                    </a:ext>
                  </a:extLst>
                </a:gridCol>
              </a:tblGrid>
              <a:tr h="918860">
                <a:tc>
                  <a:txBody>
                    <a:bodyPr/>
                    <a:lstStyle/>
                    <a:p>
                      <a:pPr algn="ctr"/>
                      <a:r>
                        <a:rPr lang="en-US" dirty="0"/>
                        <a:t>Metric</a:t>
                      </a:r>
                    </a:p>
                  </a:txBody>
                  <a:tcPr anchor="ctr"/>
                </a:tc>
                <a:tc>
                  <a:txBody>
                    <a:bodyPr/>
                    <a:lstStyle/>
                    <a:p>
                      <a:pPr algn="ctr"/>
                      <a:r>
                        <a:rPr lang="en-US" dirty="0"/>
                        <a:t>Current value</a:t>
                      </a:r>
                    </a:p>
                  </a:txBody>
                  <a:tcPr anchor="ctr"/>
                </a:tc>
                <a:tc>
                  <a:txBody>
                    <a:bodyPr/>
                    <a:lstStyle/>
                    <a:p>
                      <a:pPr algn="ctr"/>
                      <a:r>
                        <a:rPr lang="en-US" dirty="0"/>
                        <a:t>Previous quarter</a:t>
                      </a:r>
                    </a:p>
                  </a:txBody>
                  <a:tcPr anchor="ctr"/>
                </a:tc>
                <a:tc>
                  <a:txBody>
                    <a:bodyPr/>
                    <a:lstStyle/>
                    <a:p>
                      <a:pPr algn="ctr"/>
                      <a:r>
                        <a:rPr lang="en-US" dirty="0"/>
                        <a:t>Change (%)</a:t>
                      </a:r>
                    </a:p>
                  </a:txBody>
                  <a:tcPr anchor="ctr"/>
                </a:tc>
                <a:extLst>
                  <a:ext uri="{0D108BD9-81ED-4DB2-BD59-A6C34878D82A}">
                    <a16:rowId xmlns:a16="http://schemas.microsoft.com/office/drawing/2014/main" val="3741017008"/>
                  </a:ext>
                </a:extLst>
              </a:tr>
              <a:tr h="556803">
                <a:tc>
                  <a:txBody>
                    <a:bodyPr/>
                    <a:lstStyle/>
                    <a:p>
                      <a:pPr algn="ctr"/>
                      <a:r>
                        <a:rPr lang="en-US" dirty="0"/>
                        <a:t>Revenue</a:t>
                      </a:r>
                    </a:p>
                  </a:txBody>
                  <a:tcPr anchor="ctr"/>
                </a:tc>
                <a:tc>
                  <a:txBody>
                    <a:bodyPr/>
                    <a:lstStyle/>
                    <a:p>
                      <a:pPr algn="ctr"/>
                      <a:r>
                        <a:rPr lang="en-US" dirty="0"/>
                        <a:t>$2,500,000</a:t>
                      </a:r>
                    </a:p>
                  </a:txBody>
                  <a:tcPr anchor="ctr"/>
                </a:tc>
                <a:tc>
                  <a:txBody>
                    <a:bodyPr/>
                    <a:lstStyle/>
                    <a:p>
                      <a:pPr algn="ctr"/>
                      <a:r>
                        <a:rPr lang="en-US" dirty="0"/>
                        <a:t>2,200,000</a:t>
                      </a:r>
                    </a:p>
                  </a:txBody>
                  <a:tcPr anchor="ctr"/>
                </a:tc>
                <a:tc>
                  <a:txBody>
                    <a:bodyPr/>
                    <a:lstStyle/>
                    <a:p>
                      <a:pPr algn="ctr"/>
                      <a:r>
                        <a:rPr lang="en-US" dirty="0"/>
                        <a:t>+14%</a:t>
                      </a:r>
                    </a:p>
                  </a:txBody>
                  <a:tcPr anchor="ctr"/>
                </a:tc>
                <a:extLst>
                  <a:ext uri="{0D108BD9-81ED-4DB2-BD59-A6C34878D82A}">
                    <a16:rowId xmlns:a16="http://schemas.microsoft.com/office/drawing/2014/main" val="511888340"/>
                  </a:ext>
                </a:extLst>
              </a:tr>
              <a:tr h="556803">
                <a:tc>
                  <a:txBody>
                    <a:bodyPr/>
                    <a:lstStyle/>
                    <a:p>
                      <a:pPr algn="ctr"/>
                      <a:r>
                        <a:rPr lang="en-US" dirty="0"/>
                        <a:t>Operating expenses</a:t>
                      </a:r>
                    </a:p>
                  </a:txBody>
                  <a:tcPr anchor="ctr"/>
                </a:tc>
                <a:tc>
                  <a:txBody>
                    <a:bodyPr/>
                    <a:lstStyle/>
                    <a:p>
                      <a:pPr algn="ctr"/>
                      <a:r>
                        <a:rPr lang="en-US" dirty="0"/>
                        <a:t>$1,200,000	</a:t>
                      </a:r>
                    </a:p>
                  </a:txBody>
                  <a:tcPr anchor="ctr"/>
                </a:tc>
                <a:tc>
                  <a:txBody>
                    <a:bodyPr/>
                    <a:lstStyle/>
                    <a:p>
                      <a:pPr algn="ctr"/>
                      <a:r>
                        <a:rPr lang="en-US" dirty="0"/>
                        <a:t>$1,400,000	</a:t>
                      </a:r>
                    </a:p>
                  </a:txBody>
                  <a:tcPr anchor="ctr"/>
                </a:tc>
                <a:tc>
                  <a:txBody>
                    <a:bodyPr/>
                    <a:lstStyle/>
                    <a:p>
                      <a:pPr algn="ctr"/>
                      <a:r>
                        <a:rPr lang="en-US" dirty="0"/>
                        <a:t>-14%</a:t>
                      </a:r>
                    </a:p>
                  </a:txBody>
                  <a:tcPr anchor="ctr"/>
                </a:tc>
                <a:extLst>
                  <a:ext uri="{0D108BD9-81ED-4DB2-BD59-A6C34878D82A}">
                    <a16:rowId xmlns:a16="http://schemas.microsoft.com/office/drawing/2014/main" val="3937089168"/>
                  </a:ext>
                </a:extLst>
              </a:tr>
              <a:tr h="556803">
                <a:tc>
                  <a:txBody>
                    <a:bodyPr/>
                    <a:lstStyle/>
                    <a:p>
                      <a:pPr algn="ctr"/>
                      <a:r>
                        <a:rPr lang="en-US" dirty="0"/>
                        <a:t>Net profit</a:t>
                      </a:r>
                    </a:p>
                  </a:txBody>
                  <a:tcPr anchor="ctr"/>
                </a:tc>
                <a:tc>
                  <a:txBody>
                    <a:bodyPr/>
                    <a:lstStyle/>
                    <a:p>
                      <a:pPr algn="ctr"/>
                      <a:r>
                        <a:rPr lang="en-US" dirty="0"/>
                        <a:t>$1,000,000	</a:t>
                      </a:r>
                    </a:p>
                  </a:txBody>
                  <a:tcPr anchor="ctr"/>
                </a:tc>
                <a:tc>
                  <a:txBody>
                    <a:bodyPr/>
                    <a:lstStyle/>
                    <a:p>
                      <a:pPr algn="ctr"/>
                      <a:r>
                        <a:rPr lang="en-US" dirty="0"/>
                        <a:t>$800,000	</a:t>
                      </a:r>
                    </a:p>
                  </a:txBody>
                  <a:tcPr anchor="ctr"/>
                </a:tc>
                <a:tc>
                  <a:txBody>
                    <a:bodyPr/>
                    <a:lstStyle/>
                    <a:p>
                      <a:pPr algn="ctr"/>
                      <a:r>
                        <a:rPr lang="en-US" dirty="0"/>
                        <a:t>+25%</a:t>
                      </a:r>
                    </a:p>
                  </a:txBody>
                  <a:tcPr anchor="ctr"/>
                </a:tc>
                <a:extLst>
                  <a:ext uri="{0D108BD9-81ED-4DB2-BD59-A6C34878D82A}">
                    <a16:rowId xmlns:a16="http://schemas.microsoft.com/office/drawing/2014/main" val="1031597798"/>
                  </a:ext>
                </a:extLst>
              </a:tr>
              <a:tr h="556803">
                <a:tc>
                  <a:txBody>
                    <a:bodyPr/>
                    <a:lstStyle/>
                    <a:p>
                      <a:pPr algn="ctr"/>
                      <a:r>
                        <a:rPr lang="en-US" dirty="0"/>
                        <a:t>Operating margin</a:t>
                      </a:r>
                    </a:p>
                  </a:txBody>
                  <a:tcPr anchor="ctr"/>
                </a:tc>
                <a:tc>
                  <a:txBody>
                    <a:bodyPr/>
                    <a:lstStyle/>
                    <a:p>
                      <a:pPr algn="ctr"/>
                      <a:r>
                        <a:rPr lang="en-US" dirty="0"/>
                        <a:t>40%</a:t>
                      </a:r>
                    </a:p>
                  </a:txBody>
                  <a:tcPr anchor="ctr"/>
                </a:tc>
                <a:tc>
                  <a:txBody>
                    <a:bodyPr/>
                    <a:lstStyle/>
                    <a:p>
                      <a:pPr algn="ctr"/>
                      <a:r>
                        <a:rPr lang="en-US" dirty="0"/>
                        <a:t>36%</a:t>
                      </a:r>
                    </a:p>
                  </a:txBody>
                  <a:tcPr anchor="ctr"/>
                </a:tc>
                <a:tc>
                  <a:txBody>
                    <a:bodyPr/>
                    <a:lstStyle/>
                    <a:p>
                      <a:pPr algn="ctr"/>
                      <a:r>
                        <a:rPr lang="en-US" dirty="0"/>
                        <a:t>+4%</a:t>
                      </a:r>
                    </a:p>
                  </a:txBody>
                  <a:tcPr anchor="ctr"/>
                </a:tc>
                <a:extLst>
                  <a:ext uri="{0D108BD9-81ED-4DB2-BD59-A6C34878D82A}">
                    <a16:rowId xmlns:a16="http://schemas.microsoft.com/office/drawing/2014/main" val="1194376521"/>
                  </a:ext>
                </a:extLst>
              </a:tr>
              <a:tr h="556803">
                <a:tc>
                  <a:txBody>
                    <a:bodyPr/>
                    <a:lstStyle/>
                    <a:p>
                      <a:pPr algn="ctr"/>
                      <a:r>
                        <a:rPr lang="en-US" dirty="0"/>
                        <a:t>Cash reserves</a:t>
                      </a:r>
                    </a:p>
                  </a:txBody>
                  <a:tcPr anchor="ctr"/>
                </a:tc>
                <a:tc>
                  <a:txBody>
                    <a:bodyPr/>
                    <a:lstStyle/>
                    <a:p>
                      <a:pPr algn="ctr"/>
                      <a:r>
                        <a:rPr lang="en-US" dirty="0"/>
                        <a:t>$5,000,000	</a:t>
                      </a:r>
                    </a:p>
                  </a:txBody>
                  <a:tcPr anchor="ctr"/>
                </a:tc>
                <a:tc>
                  <a:txBody>
                    <a:bodyPr/>
                    <a:lstStyle/>
                    <a:p>
                      <a:pPr algn="ctr"/>
                      <a:r>
                        <a:rPr lang="en-US" dirty="0"/>
                        <a:t>$4,500,000	</a:t>
                      </a:r>
                    </a:p>
                  </a:txBody>
                  <a:tcPr anchor="ctr"/>
                </a:tc>
                <a:tc>
                  <a:txBody>
                    <a:bodyPr/>
                    <a:lstStyle/>
                    <a:p>
                      <a:pPr algn="ctr"/>
                      <a:r>
                        <a:rPr lang="en-US" dirty="0"/>
                        <a:t>+11%</a:t>
                      </a:r>
                    </a:p>
                  </a:txBody>
                  <a:tcPr anchor="ctr"/>
                </a:tc>
                <a:extLst>
                  <a:ext uri="{0D108BD9-81ED-4DB2-BD59-A6C34878D82A}">
                    <a16:rowId xmlns:a16="http://schemas.microsoft.com/office/drawing/2014/main" val="1918266800"/>
                  </a:ext>
                </a:extLst>
              </a:tr>
            </a:tbl>
          </a:graphicData>
        </a:graphic>
      </p:graphicFrame>
    </p:spTree>
    <p:extLst>
      <p:ext uri="{BB962C8B-B14F-4D97-AF65-F5344CB8AC3E}">
        <p14:creationId xmlns:p14="http://schemas.microsoft.com/office/powerpoint/2010/main" val="39434109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spiral staircase">
            <a:extLst>
              <a:ext uri="{FF2B5EF4-FFF2-40B4-BE49-F238E27FC236}">
                <a16:creationId xmlns:a16="http://schemas.microsoft.com/office/drawing/2014/main" id="{8519191A-B0D9-CFD8-E089-8A6ECDC4958C}"/>
              </a:ext>
            </a:extLst>
          </p:cNvPr>
          <p:cNvPicPr>
            <a:picLocks noGrp="1" noChangeAspect="1"/>
          </p:cNvPicPr>
          <p:nvPr>
            <p:ph type="pic" sz="quarter" idx="10"/>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rcRect l="23" r="23"/>
          <a:stretch/>
        </p:blipFill>
        <p:spPr>
          <a:xfrm>
            <a:off x="3523091" y="3427812"/>
            <a:ext cx="5143494" cy="3430188"/>
          </a:xfrm>
        </p:spPr>
      </p:pic>
      <p:sp>
        <p:nvSpPr>
          <p:cNvPr id="3" name="Title 2">
            <a:extLst>
              <a:ext uri="{FF2B5EF4-FFF2-40B4-BE49-F238E27FC236}">
                <a16:creationId xmlns:a16="http://schemas.microsoft.com/office/drawing/2014/main" id="{B27C4A00-6204-4111-3D1E-D4DFA3FA8113}"/>
              </a:ext>
            </a:extLst>
          </p:cNvPr>
          <p:cNvSpPr>
            <a:spLocks noGrp="1"/>
          </p:cNvSpPr>
          <p:nvPr>
            <p:ph type="ctrTitle"/>
          </p:nvPr>
        </p:nvSpPr>
        <p:spPr>
          <a:xfrm>
            <a:off x="685799" y="685798"/>
            <a:ext cx="10058400" cy="3266440"/>
          </a:xfrm>
        </p:spPr>
        <p:txBody>
          <a:bodyPr/>
          <a:lstStyle/>
          <a:p>
            <a:r>
              <a:rPr lang="en-US" dirty="0"/>
              <a:t>Innovative solutions</a:t>
            </a:r>
          </a:p>
        </p:txBody>
      </p:sp>
    </p:spTree>
    <p:extLst>
      <p:ext uri="{BB962C8B-B14F-4D97-AF65-F5344CB8AC3E}">
        <p14:creationId xmlns:p14="http://schemas.microsoft.com/office/powerpoint/2010/main" val="13141303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750B-D232-4688-407A-DAC2407E279C}"/>
              </a:ext>
            </a:extLst>
          </p:cNvPr>
          <p:cNvSpPr>
            <a:spLocks noGrp="1"/>
          </p:cNvSpPr>
          <p:nvPr>
            <p:ph type="title"/>
          </p:nvPr>
        </p:nvSpPr>
        <p:spPr>
          <a:xfrm>
            <a:off x="677334" y="694944"/>
            <a:ext cx="9584266" cy="1387852"/>
          </a:xfrm>
        </p:spPr>
        <p:txBody>
          <a:bodyPr/>
          <a:lstStyle/>
          <a:p>
            <a:r>
              <a:rPr lang="en-US" dirty="0"/>
              <a:t>Future initiatives</a:t>
            </a:r>
          </a:p>
        </p:txBody>
      </p:sp>
      <p:sp>
        <p:nvSpPr>
          <p:cNvPr id="11" name="Content Placeholder 10">
            <a:extLst>
              <a:ext uri="{FF2B5EF4-FFF2-40B4-BE49-F238E27FC236}">
                <a16:creationId xmlns:a16="http://schemas.microsoft.com/office/drawing/2014/main" id="{56DA1357-F081-D7F6-4FB3-08E62F6C3A41}"/>
              </a:ext>
            </a:extLst>
          </p:cNvPr>
          <p:cNvSpPr>
            <a:spLocks noGrp="1"/>
          </p:cNvSpPr>
          <p:nvPr>
            <p:ph sz="quarter" idx="12"/>
          </p:nvPr>
        </p:nvSpPr>
        <p:spPr>
          <a:xfrm>
            <a:off x="677334" y="2552698"/>
            <a:ext cx="5964766" cy="3083217"/>
          </a:xfrm>
        </p:spPr>
        <p:txBody>
          <a:bodyPr/>
          <a:lstStyle/>
          <a:p>
            <a:r>
              <a:rPr lang="en-US" dirty="0"/>
              <a:t>Product enhancement. Introduce regular updates and features to enhance product offerings.</a:t>
            </a:r>
          </a:p>
          <a:p>
            <a:r>
              <a:rPr lang="en-US" dirty="0"/>
              <a:t>Technology integration. Explore emerging technologies for potential integration into our operations.</a:t>
            </a:r>
          </a:p>
          <a:p>
            <a:r>
              <a:rPr lang="en-US" dirty="0"/>
              <a:t>Collaborative partnerships. Foster collaborations with tech innovators and industry leaders to drive innovation.</a:t>
            </a:r>
          </a:p>
        </p:txBody>
      </p:sp>
      <p:sp>
        <p:nvSpPr>
          <p:cNvPr id="36" name="Content Placeholder 35">
            <a:extLst>
              <a:ext uri="{FF2B5EF4-FFF2-40B4-BE49-F238E27FC236}">
                <a16:creationId xmlns:a16="http://schemas.microsoft.com/office/drawing/2014/main" id="{735FF7FE-86A0-34D0-5382-E2CB802957BB}"/>
              </a:ext>
            </a:extLst>
          </p:cNvPr>
          <p:cNvSpPr>
            <a:spLocks noGrp="1"/>
          </p:cNvSpPr>
          <p:nvPr>
            <p:ph sz="quarter" idx="13"/>
          </p:nvPr>
        </p:nvSpPr>
        <p:spPr>
          <a:xfrm>
            <a:off x="7656513" y="2552699"/>
            <a:ext cx="3842913" cy="3083216"/>
          </a:xfrm>
        </p:spPr>
        <p:txBody>
          <a:bodyPr/>
          <a:lstStyle/>
          <a:p>
            <a:r>
              <a:rPr lang="en-US" dirty="0"/>
              <a:t>Green supply chain</a:t>
            </a:r>
          </a:p>
          <a:p>
            <a:r>
              <a:rPr lang="en-US" dirty="0"/>
              <a:t>Reduced carbon footprint</a:t>
            </a:r>
          </a:p>
          <a:p>
            <a:r>
              <a:rPr lang="en-US" dirty="0"/>
              <a:t>Waste reduction</a:t>
            </a:r>
          </a:p>
          <a:p>
            <a:r>
              <a:rPr lang="en-US" dirty="0"/>
              <a:t>Water conservation</a:t>
            </a:r>
          </a:p>
        </p:txBody>
      </p:sp>
    </p:spTree>
    <p:extLst>
      <p:ext uri="{BB962C8B-B14F-4D97-AF65-F5344CB8AC3E}">
        <p14:creationId xmlns:p14="http://schemas.microsoft.com/office/powerpoint/2010/main" val="2363995522"/>
      </p:ext>
    </p:extLst>
  </p:cSld>
  <p:clrMapOvr>
    <a:masterClrMapping/>
  </p:clrMapOvr>
</p:sld>
</file>

<file path=ppt/slides/slide1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4EB3-85F1-8A77-09E4-9D41686BDAF4}"/>
              </a:ext>
            </a:extLst>
          </p:cNvPr>
          <p:cNvSpPr>
            <a:spLocks noGrp="1"/>
          </p:cNvSpPr>
          <p:nvPr>
            <p:ph type="ctrTitle"/>
          </p:nvPr>
        </p:nvSpPr>
        <p:spPr>
          <a:xfrm>
            <a:off x="685800" y="685799"/>
            <a:ext cx="10058400" cy="4572000"/>
          </a:xfrm>
        </p:spPr>
        <p:txBody>
          <a:bodyPr/>
          <a:lstStyle/>
          <a:p>
            <a:r>
              <a:rPr lang="en-US" dirty="0"/>
              <a:t>Thank you</a:t>
            </a:r>
          </a:p>
        </p:txBody>
      </p:sp>
      <p:sp>
        <p:nvSpPr>
          <p:cNvPr id="3" name="Subtitle 2">
            <a:extLst>
              <a:ext uri="{FF2B5EF4-FFF2-40B4-BE49-F238E27FC236}">
                <a16:creationId xmlns:a16="http://schemas.microsoft.com/office/drawing/2014/main" id="{FB1FE37F-A983-EE97-55B3-FC18A8719DCE}"/>
              </a:ext>
            </a:extLst>
          </p:cNvPr>
          <p:cNvSpPr>
            <a:spLocks noGrp="1"/>
          </p:cNvSpPr>
          <p:nvPr>
            <p:ph type="subTitle" idx="1"/>
          </p:nvPr>
        </p:nvSpPr>
        <p:spPr>
          <a:xfrm>
            <a:off x="685799" y="5257798"/>
            <a:ext cx="10820397" cy="911425"/>
          </a:xfrm>
        </p:spPr>
        <p:txBody>
          <a:bodyPr>
            <a:normAutofit/>
          </a:bodyPr>
          <a:lstStyle/>
          <a:p>
            <a:r>
              <a:rPr lang="en-US" dirty="0"/>
              <a:t>Sonu Jain | sjain@contoso.com | www.contoso.com</a:t>
            </a:r>
          </a:p>
        </p:txBody>
      </p:sp>
    </p:spTree>
    <p:extLst>
      <p:ext uri="{BB962C8B-B14F-4D97-AF65-F5344CB8AC3E}">
        <p14:creationId xmlns:p14="http://schemas.microsoft.com/office/powerpoint/2010/main" val="276712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14DB-AE04-43EA-0022-86BA29BBD1F8}"/>
              </a:ext>
            </a:extLst>
          </p:cNvPr>
          <p:cNvSpPr>
            <a:spLocks noGrp="1"/>
          </p:cNvSpPr>
          <p:nvPr>
            <p:ph type="ctrTitle"/>
          </p:nvPr>
        </p:nvSpPr>
        <p:spPr>
          <a:xfrm>
            <a:off x="685799" y="685799"/>
            <a:ext cx="10058397" cy="4572000"/>
          </a:xfrm>
        </p:spPr>
        <p:txBody>
          <a:bodyPr/>
          <a:lstStyle/>
          <a:p>
            <a:r>
              <a:rPr lang="en-US" dirty="0"/>
              <a:t>Q1 Budget </a:t>
            </a:r>
            <a:br>
              <a:rPr lang="en-US" dirty="0"/>
            </a:br>
            <a:r>
              <a:rPr lang="en-US" dirty="0"/>
              <a:t>Meeting</a:t>
            </a:r>
          </a:p>
        </p:txBody>
      </p:sp>
    </p:spTree>
    <p:extLst>
      <p:ext uri="{BB962C8B-B14F-4D97-AF65-F5344CB8AC3E}">
        <p14:creationId xmlns:p14="http://schemas.microsoft.com/office/powerpoint/2010/main" val="1978693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48F2-D2C6-2AC5-DB3B-C7AB67FC8A33}"/>
              </a:ext>
            </a:extLst>
          </p:cNvPr>
          <p:cNvSpPr>
            <a:spLocks noGrp="1"/>
          </p:cNvSpPr>
          <p:nvPr>
            <p:ph type="title"/>
          </p:nvPr>
        </p:nvSpPr>
        <p:spPr>
          <a:xfrm>
            <a:off x="677334" y="694944"/>
            <a:ext cx="3789177" cy="4572000"/>
          </a:xfrm>
        </p:spPr>
        <p:txBody>
          <a:bodyPr/>
          <a:lstStyle/>
          <a:p>
            <a:r>
              <a:rPr lang="en-US" dirty="0"/>
              <a:t>Agenda</a:t>
            </a:r>
          </a:p>
        </p:txBody>
      </p:sp>
      <p:sp>
        <p:nvSpPr>
          <p:cNvPr id="5" name="Content Placeholder 4">
            <a:extLst>
              <a:ext uri="{FF2B5EF4-FFF2-40B4-BE49-F238E27FC236}">
                <a16:creationId xmlns:a16="http://schemas.microsoft.com/office/drawing/2014/main" id="{E7FA86E3-B05F-1FAF-FE02-9EF319E0708B}"/>
              </a:ext>
            </a:extLst>
          </p:cNvPr>
          <p:cNvSpPr>
            <a:spLocks noGrp="1"/>
          </p:cNvSpPr>
          <p:nvPr>
            <p:ph idx="1"/>
          </p:nvPr>
        </p:nvSpPr>
        <p:spPr>
          <a:xfrm>
            <a:off x="5753101" y="694945"/>
            <a:ext cx="4297680" cy="5468112"/>
          </a:xfrm>
        </p:spPr>
        <p:txBody>
          <a:bodyPr/>
          <a:lstStyle/>
          <a:p>
            <a:r>
              <a:rPr lang="en-US" dirty="0"/>
              <a:t>Growth strategy</a:t>
            </a:r>
          </a:p>
          <a:p>
            <a:r>
              <a:rPr lang="en-US" dirty="0"/>
              <a:t>Market analysis</a:t>
            </a:r>
          </a:p>
          <a:p>
            <a:r>
              <a:rPr lang="en-US" dirty="0"/>
              <a:t>Financial overview</a:t>
            </a:r>
          </a:p>
          <a:p>
            <a:r>
              <a:rPr lang="en-US" dirty="0"/>
              <a:t>Innovative solutions</a:t>
            </a:r>
          </a:p>
          <a:p>
            <a:r>
              <a:rPr lang="en-US" dirty="0"/>
              <a:t>Future initiatives</a:t>
            </a:r>
          </a:p>
        </p:txBody>
      </p:sp>
    </p:spTree>
    <p:extLst>
      <p:ext uri="{BB962C8B-B14F-4D97-AF65-F5344CB8AC3E}">
        <p14:creationId xmlns:p14="http://schemas.microsoft.com/office/powerpoint/2010/main" val="375926148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5CC0-8736-1DCB-1F83-598FE73C1B55}"/>
              </a:ext>
            </a:extLst>
          </p:cNvPr>
          <p:cNvSpPr>
            <a:spLocks noGrp="1"/>
          </p:cNvSpPr>
          <p:nvPr>
            <p:ph type="ctrTitle"/>
          </p:nvPr>
        </p:nvSpPr>
        <p:spPr>
          <a:xfrm>
            <a:off x="685799" y="685798"/>
            <a:ext cx="10058400" cy="4572000"/>
          </a:xfrm>
        </p:spPr>
        <p:txBody>
          <a:bodyPr/>
          <a:lstStyle/>
          <a:p>
            <a:r>
              <a:rPr lang="en-US" dirty="0"/>
              <a:t>Strategies </a:t>
            </a:r>
            <a:br>
              <a:rPr lang="en-US" dirty="0"/>
            </a:br>
            <a:r>
              <a:rPr lang="en-US" dirty="0"/>
              <a:t>for Growth</a:t>
            </a:r>
          </a:p>
        </p:txBody>
      </p:sp>
      <p:sp>
        <p:nvSpPr>
          <p:cNvPr id="3" name="Subtitle 2">
            <a:extLst>
              <a:ext uri="{FF2B5EF4-FFF2-40B4-BE49-F238E27FC236}">
                <a16:creationId xmlns:a16="http://schemas.microsoft.com/office/drawing/2014/main" id="{6929E63A-62C3-DAC1-F330-50C1CC40C095}"/>
              </a:ext>
            </a:extLst>
          </p:cNvPr>
          <p:cNvSpPr>
            <a:spLocks noGrp="1"/>
          </p:cNvSpPr>
          <p:nvPr>
            <p:ph type="subTitle" idx="1"/>
          </p:nvPr>
        </p:nvSpPr>
        <p:spPr>
          <a:xfrm>
            <a:off x="685799" y="5267956"/>
            <a:ext cx="10058400" cy="914400"/>
          </a:xfrm>
        </p:spPr>
        <p:txBody>
          <a:bodyPr>
            <a:normAutofit/>
          </a:bodyPr>
          <a:lstStyle/>
          <a:p>
            <a:r>
              <a:rPr lang="en-US" dirty="0"/>
              <a:t>Navigating the future</a:t>
            </a:r>
          </a:p>
        </p:txBody>
      </p:sp>
    </p:spTree>
    <p:extLst>
      <p:ext uri="{BB962C8B-B14F-4D97-AF65-F5344CB8AC3E}">
        <p14:creationId xmlns:p14="http://schemas.microsoft.com/office/powerpoint/2010/main" val="1188321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677334" y="694944"/>
            <a:ext cx="3789177" cy="4572000"/>
          </a:xfrm>
          <a:noFill/>
        </p:spPr>
        <p:txBody>
          <a:bodyPr>
            <a:noAutofit/>
          </a:bodyPr>
          <a:lstStyle/>
          <a:p>
            <a:r>
              <a:rPr lang="en-US" dirty="0"/>
              <a:t>Current market analysis</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idx="1"/>
          </p:nvPr>
        </p:nvSpPr>
        <p:spPr>
          <a:xfrm>
            <a:off x="5753101" y="694945"/>
            <a:ext cx="4572000" cy="5468112"/>
          </a:xfrm>
          <a:noFill/>
        </p:spPr>
        <p:txBody>
          <a:bodyPr>
            <a:normAutofit/>
          </a:bodyPr>
          <a:lstStyle/>
          <a:p>
            <a:r>
              <a:rPr lang="en-US" dirty="0"/>
              <a:t>We have identified important key trends that demand our attention.</a:t>
            </a:r>
          </a:p>
          <a:p>
            <a:r>
              <a:rPr lang="en-US" dirty="0"/>
              <a:t>Data reveals a steady increase in consumer demand for sustainable products, presenting an opportunity for our eco-friendly offerings.</a:t>
            </a:r>
          </a:p>
          <a:p>
            <a:r>
              <a:rPr lang="en-US" dirty="0"/>
              <a:t>Our competitors are now focusing on digital marketing strategies, suggesting a shift in consumer behavior.</a:t>
            </a:r>
          </a:p>
          <a:p>
            <a:r>
              <a:rPr lang="en-US" dirty="0"/>
              <a:t>Understanding these nuanced dynamics positions us to adapt and capitalize on emerging market preferences.</a:t>
            </a:r>
          </a:p>
        </p:txBody>
      </p:sp>
    </p:spTree>
    <p:extLst>
      <p:ext uri="{BB962C8B-B14F-4D97-AF65-F5344CB8AC3E}">
        <p14:creationId xmlns:p14="http://schemas.microsoft.com/office/powerpoint/2010/main" val="3666674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D6A8-6FA8-F972-AAD2-741B9BF2C81A}"/>
              </a:ext>
            </a:extLst>
          </p:cNvPr>
          <p:cNvSpPr>
            <a:spLocks noGrp="1"/>
          </p:cNvSpPr>
          <p:nvPr>
            <p:ph type="ctrTitle"/>
          </p:nvPr>
        </p:nvSpPr>
        <p:spPr>
          <a:xfrm>
            <a:off x="2283137" y="400925"/>
            <a:ext cx="8913947" cy="4061745"/>
          </a:xfrm>
        </p:spPr>
        <p:txBody>
          <a:bodyPr anchor="b" anchorCtr="0"/>
          <a:lstStyle/>
          <a:p>
            <a:r>
              <a:rPr lang="en-US" dirty="0"/>
              <a:t>Market Expansion</a:t>
            </a:r>
          </a:p>
        </p:txBody>
      </p:sp>
      <p:sp>
        <p:nvSpPr>
          <p:cNvPr id="3" name="Subtitle 2">
            <a:extLst>
              <a:ext uri="{FF2B5EF4-FFF2-40B4-BE49-F238E27FC236}">
                <a16:creationId xmlns:a16="http://schemas.microsoft.com/office/drawing/2014/main" id="{CEEC6127-908D-01C6-5422-BC2838C6323F}"/>
              </a:ext>
            </a:extLst>
          </p:cNvPr>
          <p:cNvSpPr>
            <a:spLocks noGrp="1"/>
          </p:cNvSpPr>
          <p:nvPr>
            <p:ph type="subTitle" idx="1"/>
          </p:nvPr>
        </p:nvSpPr>
        <p:spPr>
          <a:xfrm>
            <a:off x="2283140" y="4519311"/>
            <a:ext cx="8913949" cy="1657202"/>
          </a:xfrm>
        </p:spPr>
        <p:txBody>
          <a:bodyPr anchor="t" anchorCtr="0">
            <a:normAutofit/>
          </a:bodyPr>
          <a:lstStyle/>
          <a:p>
            <a:r>
              <a:rPr lang="en-US" dirty="0"/>
              <a:t>Unlocking new horizons</a:t>
            </a:r>
          </a:p>
        </p:txBody>
      </p:sp>
      <p:pic>
        <p:nvPicPr>
          <p:cNvPr id="22" name="Picture Placeholder 21" descr="A person typing on a computer">
            <a:extLst>
              <a:ext uri="{FF2B5EF4-FFF2-40B4-BE49-F238E27FC236}">
                <a16:creationId xmlns:a16="http://schemas.microsoft.com/office/drawing/2014/main" id="{BB5EA285-56AA-74C5-2380-BA7A6930FA7F}"/>
              </a:ext>
            </a:extLst>
          </p:cNvPr>
          <p:cNvPicPr>
            <a:picLocks noGrp="1" noChangeAspect="1"/>
          </p:cNvPicPr>
          <p:nvPr>
            <p:ph type="pic" sz="quarter" idx="10"/>
          </p:nvPr>
        </p:nvPicPr>
        <p:blipFill>
          <a:blip r:embed="rId3">
            <a:duotone>
              <a:schemeClr val="accent1">
                <a:shade val="45000"/>
                <a:satMod val="135000"/>
              </a:schemeClr>
              <a:prstClr val="white"/>
            </a:duotone>
          </a:blip>
          <a:srcRect l="41445" r="41445"/>
          <a:stretch/>
        </p:blipFill>
        <p:spPr>
          <a:xfrm>
            <a:off x="2" y="972878"/>
            <a:ext cx="1264455" cy="4926287"/>
          </a:xfrm>
        </p:spPr>
      </p:pic>
    </p:spTree>
    <p:extLst>
      <p:ext uri="{BB962C8B-B14F-4D97-AF65-F5344CB8AC3E}">
        <p14:creationId xmlns:p14="http://schemas.microsoft.com/office/powerpoint/2010/main" val="33179297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F86FF-CB02-675F-64AB-ECCB58C19040}"/>
              </a:ext>
            </a:extLst>
          </p:cNvPr>
          <p:cNvSpPr>
            <a:spLocks noGrp="1"/>
          </p:cNvSpPr>
          <p:nvPr>
            <p:ph type="title"/>
          </p:nvPr>
        </p:nvSpPr>
        <p:spPr>
          <a:xfrm>
            <a:off x="677334" y="694944"/>
            <a:ext cx="3931919" cy="2763442"/>
          </a:xfrm>
        </p:spPr>
        <p:txBody>
          <a:bodyPr/>
          <a:lstStyle/>
          <a:p>
            <a:r>
              <a:rPr lang="en-US" dirty="0"/>
              <a:t>Product launch</a:t>
            </a:r>
          </a:p>
        </p:txBody>
      </p:sp>
      <p:sp>
        <p:nvSpPr>
          <p:cNvPr id="5" name="Subtitle 4">
            <a:extLst>
              <a:ext uri="{FF2B5EF4-FFF2-40B4-BE49-F238E27FC236}">
                <a16:creationId xmlns:a16="http://schemas.microsoft.com/office/drawing/2014/main" id="{2944C77A-F0DD-CB80-032E-5BD0B24FED0C}"/>
              </a:ext>
            </a:extLst>
          </p:cNvPr>
          <p:cNvSpPr>
            <a:spLocks noGrp="1"/>
          </p:cNvSpPr>
          <p:nvPr>
            <p:ph type="subTitle" idx="12"/>
          </p:nvPr>
        </p:nvSpPr>
        <p:spPr>
          <a:xfrm>
            <a:off x="5753101" y="694944"/>
            <a:ext cx="4805362" cy="1211575"/>
          </a:xfrm>
        </p:spPr>
        <p:txBody>
          <a:bodyPr/>
          <a:lstStyle/>
          <a:p>
            <a:r>
              <a:rPr lang="en-US" dirty="0"/>
              <a:t>Product launch timeline</a:t>
            </a:r>
          </a:p>
        </p:txBody>
      </p:sp>
      <p:sp>
        <p:nvSpPr>
          <p:cNvPr id="2" name="Content Placeholder 1">
            <a:extLst>
              <a:ext uri="{FF2B5EF4-FFF2-40B4-BE49-F238E27FC236}">
                <a16:creationId xmlns:a16="http://schemas.microsoft.com/office/drawing/2014/main" id="{DA01336A-D65B-D2B1-839C-062AC3C4AC42}"/>
              </a:ext>
            </a:extLst>
          </p:cNvPr>
          <p:cNvSpPr>
            <a:spLocks noGrp="1"/>
          </p:cNvSpPr>
          <p:nvPr>
            <p:ph idx="14"/>
          </p:nvPr>
        </p:nvSpPr>
        <p:spPr>
          <a:xfrm>
            <a:off x="677333" y="3607903"/>
            <a:ext cx="3931920" cy="2572122"/>
          </a:xfrm>
        </p:spPr>
        <p:txBody>
          <a:bodyPr>
            <a:normAutofit/>
          </a:bodyPr>
          <a:lstStyle/>
          <a:p>
            <a:r>
              <a:rPr lang="en-US" dirty="0"/>
              <a:t>Currently gearing up for a ground-breaking launch </a:t>
            </a:r>
          </a:p>
          <a:p>
            <a:r>
              <a:rPr lang="en-US" dirty="0"/>
              <a:t>Our new offerings will captivate the market</a:t>
            </a:r>
          </a:p>
          <a:p>
            <a:r>
              <a:rPr lang="en-US" dirty="0"/>
              <a:t>Our marketing campaign will generate anticipation</a:t>
            </a:r>
          </a:p>
        </p:txBody>
      </p:sp>
      <p:graphicFrame>
        <p:nvGraphicFramePr>
          <p:cNvPr id="6" name="Content Placeholder 5" descr="A timeline of the product launch">
            <a:extLst>
              <a:ext uri="{FF2B5EF4-FFF2-40B4-BE49-F238E27FC236}">
                <a16:creationId xmlns:a16="http://schemas.microsoft.com/office/drawing/2014/main" id="{8327A36D-380B-3DEE-7048-3146D87FC20F}"/>
              </a:ext>
            </a:extLst>
          </p:cNvPr>
          <p:cNvGraphicFramePr>
            <a:graphicFrameLocks noGrp="1"/>
          </p:cNvGraphicFramePr>
          <p:nvPr>
            <p:ph idx="1"/>
            <p:extLst>
              <p:ext uri="{D42A27DB-BD31-4B8C-83A1-F6EECF244321}">
                <p14:modId xmlns:p14="http://schemas.microsoft.com/office/powerpoint/2010/main" val="667011556"/>
              </p:ext>
            </p:extLst>
          </p:nvPr>
        </p:nvGraphicFramePr>
        <p:xfrm>
          <a:off x="5753100" y="2157413"/>
          <a:ext cx="5753100" cy="4005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02209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39E868-C38F-BE6F-C489-F81E4EA421B8}"/>
              </a:ext>
            </a:extLst>
          </p:cNvPr>
          <p:cNvSpPr>
            <a:spLocks noGrp="1"/>
          </p:cNvSpPr>
          <p:nvPr>
            <p:ph type="title"/>
          </p:nvPr>
        </p:nvSpPr>
        <p:spPr>
          <a:xfrm>
            <a:off x="677334" y="694944"/>
            <a:ext cx="5880629" cy="1690444"/>
          </a:xfrm>
        </p:spPr>
        <p:txBody>
          <a:bodyPr/>
          <a:lstStyle/>
          <a:p>
            <a:r>
              <a:rPr lang="en-US" dirty="0"/>
              <a:t>Marketing strategies</a:t>
            </a:r>
          </a:p>
        </p:txBody>
      </p:sp>
      <p:sp>
        <p:nvSpPr>
          <p:cNvPr id="2" name="Content Placeholder 1">
            <a:extLst>
              <a:ext uri="{FF2B5EF4-FFF2-40B4-BE49-F238E27FC236}">
                <a16:creationId xmlns:a16="http://schemas.microsoft.com/office/drawing/2014/main" id="{4AF53888-D548-07B3-4DD3-A6B963163C0C}"/>
              </a:ext>
            </a:extLst>
          </p:cNvPr>
          <p:cNvSpPr>
            <a:spLocks noGrp="1"/>
          </p:cNvSpPr>
          <p:nvPr>
            <p:ph idx="14"/>
          </p:nvPr>
        </p:nvSpPr>
        <p:spPr>
          <a:xfrm>
            <a:off x="677334" y="2476239"/>
            <a:ext cx="5880629" cy="3237948"/>
          </a:xfrm>
        </p:spPr>
        <p:txBody>
          <a:bodyPr/>
          <a:lstStyle/>
          <a:p>
            <a:r>
              <a:rPr lang="en-US" dirty="0"/>
              <a:t>Implement personalized engagement strategies</a:t>
            </a:r>
          </a:p>
          <a:p>
            <a:r>
              <a:rPr lang="en-US" dirty="0"/>
              <a:t>Tailor campaigns to resonate with specific demographics, fostering a sense of relevance and connection</a:t>
            </a:r>
          </a:p>
          <a:p>
            <a:r>
              <a:rPr lang="en-US" dirty="0"/>
              <a:t>Collaborate with influencers and thought leaders to amplify our brand message</a:t>
            </a:r>
          </a:p>
          <a:p>
            <a:endParaRPr lang="en-US" dirty="0"/>
          </a:p>
        </p:txBody>
      </p:sp>
      <p:pic>
        <p:nvPicPr>
          <p:cNvPr id="11" name="Picture Placeholder 10" descr="A person writing on a glass board">
            <a:extLst>
              <a:ext uri="{FF2B5EF4-FFF2-40B4-BE49-F238E27FC236}">
                <a16:creationId xmlns:a16="http://schemas.microsoft.com/office/drawing/2014/main" id="{D78464A7-BA23-769A-56AD-2AE7CBC9CF8B}"/>
              </a:ext>
            </a:extLst>
          </p:cNvPr>
          <p:cNvPicPr>
            <a:picLocks noGrp="1" noChangeAspect="1"/>
          </p:cNvPicPr>
          <p:nvPr>
            <p:ph type="pic" sz="quarter" idx="15"/>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rcRect l="24873" r="24873"/>
          <a:stretch/>
        </p:blipFill>
        <p:spPr>
          <a:xfrm>
            <a:off x="7018338" y="0"/>
            <a:ext cx="5173662" cy="6858000"/>
          </a:xfrm>
        </p:spPr>
      </p:pic>
    </p:spTree>
    <p:extLst>
      <p:ext uri="{BB962C8B-B14F-4D97-AF65-F5344CB8AC3E}">
        <p14:creationId xmlns:p14="http://schemas.microsoft.com/office/powerpoint/2010/main" val="2203045136"/>
      </p:ext>
    </p:extLst>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2A0C-ED2A-077C-70BC-DEB140E04A7B}"/>
              </a:ext>
            </a:extLst>
          </p:cNvPr>
          <p:cNvSpPr>
            <a:spLocks noGrp="1"/>
          </p:cNvSpPr>
          <p:nvPr>
            <p:ph type="title"/>
          </p:nvPr>
        </p:nvSpPr>
        <p:spPr>
          <a:xfrm>
            <a:off x="677334" y="694944"/>
            <a:ext cx="3789177" cy="4572000"/>
          </a:xfrm>
        </p:spPr>
        <p:txBody>
          <a:bodyPr/>
          <a:lstStyle/>
          <a:p>
            <a:r>
              <a:rPr lang="en-US" dirty="0"/>
              <a:t>Financial overview</a:t>
            </a:r>
          </a:p>
        </p:txBody>
      </p:sp>
      <p:sp>
        <p:nvSpPr>
          <p:cNvPr id="3" name="Content Placeholder 2">
            <a:extLst>
              <a:ext uri="{FF2B5EF4-FFF2-40B4-BE49-F238E27FC236}">
                <a16:creationId xmlns:a16="http://schemas.microsoft.com/office/drawing/2014/main" id="{8E9FC3B2-3EF0-BDB4-4819-4161FC7EEF1A}"/>
              </a:ext>
            </a:extLst>
          </p:cNvPr>
          <p:cNvSpPr>
            <a:spLocks noGrp="1"/>
          </p:cNvSpPr>
          <p:nvPr>
            <p:ph idx="1"/>
          </p:nvPr>
        </p:nvSpPr>
        <p:spPr>
          <a:xfrm>
            <a:off x="5753101" y="862641"/>
            <a:ext cx="4339805" cy="2566357"/>
          </a:xfrm>
        </p:spPr>
        <p:txBody>
          <a:bodyPr/>
          <a:lstStyle/>
          <a:p>
            <a:r>
              <a:rPr lang="en-US" dirty="0"/>
              <a:t>Our financial overview reflects a robust and resilient fiscal performance.</a:t>
            </a:r>
          </a:p>
          <a:p>
            <a:r>
              <a:rPr lang="en-US" dirty="0"/>
              <a:t>Key indicators show consistent revenue growth over the past quarter, attributed to strategic cost management and successful marketing.</a:t>
            </a:r>
          </a:p>
        </p:txBody>
      </p:sp>
      <p:sp>
        <p:nvSpPr>
          <p:cNvPr id="4" name="Content Placeholder 3">
            <a:extLst>
              <a:ext uri="{FF2B5EF4-FFF2-40B4-BE49-F238E27FC236}">
                <a16:creationId xmlns:a16="http://schemas.microsoft.com/office/drawing/2014/main" id="{8F149607-A897-2741-D897-4F179735F7A3}"/>
              </a:ext>
            </a:extLst>
          </p:cNvPr>
          <p:cNvSpPr>
            <a:spLocks noGrp="1"/>
          </p:cNvSpPr>
          <p:nvPr>
            <p:ph idx="12"/>
          </p:nvPr>
        </p:nvSpPr>
        <p:spPr>
          <a:xfrm>
            <a:off x="5753101" y="3657818"/>
            <a:ext cx="4339805" cy="2734053"/>
          </a:xfrm>
        </p:spPr>
        <p:txBody>
          <a:bodyPr/>
          <a:lstStyle/>
          <a:p>
            <a:r>
              <a:rPr lang="en-US" dirty="0"/>
              <a:t>Operating margins have improved, signaling operational efficiency, while strengthening our reserves.</a:t>
            </a:r>
          </a:p>
          <a:p>
            <a:r>
              <a:rPr lang="en-US" dirty="0"/>
              <a:t>This underscores our commitment to financial stability, positioning us for sustained growth. </a:t>
            </a:r>
          </a:p>
        </p:txBody>
      </p:sp>
    </p:spTree>
    <p:extLst>
      <p:ext uri="{BB962C8B-B14F-4D97-AF65-F5344CB8AC3E}">
        <p14:creationId xmlns:p14="http://schemas.microsoft.com/office/powerpoint/2010/main" val="3513107352"/>
      </p:ext>
    </p:extLst>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33516D-AB15-124A-1833-DD5D9DE9CF65}"/>
              </a:ext>
            </a:extLst>
          </p:cNvPr>
          <p:cNvSpPr>
            <a:spLocks noGrp="1"/>
          </p:cNvSpPr>
          <p:nvPr>
            <p:ph type="title"/>
          </p:nvPr>
        </p:nvSpPr>
        <p:spPr>
          <a:xfrm>
            <a:off x="677334" y="694945"/>
            <a:ext cx="10058400" cy="1280160"/>
          </a:xfrm>
        </p:spPr>
        <p:txBody>
          <a:bodyPr/>
          <a:lstStyle/>
          <a:p>
            <a:r>
              <a:rPr lang="en-US" dirty="0"/>
              <a:t>Quarterly targets</a:t>
            </a:r>
          </a:p>
        </p:txBody>
      </p:sp>
      <p:sp>
        <p:nvSpPr>
          <p:cNvPr id="4" name="Content Placeholder 3">
            <a:extLst>
              <a:ext uri="{FF2B5EF4-FFF2-40B4-BE49-F238E27FC236}">
                <a16:creationId xmlns:a16="http://schemas.microsoft.com/office/drawing/2014/main" id="{C69773C3-E729-93EA-2151-22EB12BF1BE0}"/>
              </a:ext>
            </a:extLst>
          </p:cNvPr>
          <p:cNvSpPr>
            <a:spLocks noGrp="1"/>
          </p:cNvSpPr>
          <p:nvPr>
            <p:ph sz="quarter" idx="13"/>
          </p:nvPr>
        </p:nvSpPr>
        <p:spPr>
          <a:xfrm>
            <a:off x="686741" y="2140864"/>
            <a:ext cx="3797114" cy="3494753"/>
          </a:xfrm>
        </p:spPr>
        <p:txBody>
          <a:bodyPr/>
          <a:lstStyle/>
          <a:p>
            <a:r>
              <a:rPr lang="en-US" dirty="0"/>
              <a:t>Market expansion</a:t>
            </a:r>
          </a:p>
          <a:p>
            <a:r>
              <a:rPr lang="en-US" dirty="0"/>
              <a:t>Product innovation</a:t>
            </a:r>
          </a:p>
          <a:p>
            <a:r>
              <a:rPr lang="en-US" dirty="0"/>
              <a:t>Customer retention</a:t>
            </a:r>
          </a:p>
          <a:p>
            <a:r>
              <a:rPr lang="en-US" dirty="0"/>
              <a:t>Operational efficiency</a:t>
            </a:r>
          </a:p>
          <a:p>
            <a:endParaRPr lang="en-US" dirty="0"/>
          </a:p>
        </p:txBody>
      </p:sp>
      <p:graphicFrame>
        <p:nvGraphicFramePr>
          <p:cNvPr id="5" name="Table Placeholder 2">
            <a:extLst>
              <a:ext uri="{FF2B5EF4-FFF2-40B4-BE49-F238E27FC236}">
                <a16:creationId xmlns:a16="http://schemas.microsoft.com/office/drawing/2014/main" id="{75268C26-696B-469B-6E84-E2DA897FB4F4}"/>
              </a:ext>
            </a:extLst>
          </p:cNvPr>
          <p:cNvGraphicFramePr>
            <a:graphicFrameLocks noGrp="1"/>
          </p:cNvGraphicFramePr>
          <p:nvPr>
            <p:ph type="tbl" sz="quarter" idx="14"/>
            <p:extLst>
              <p:ext uri="{D42A27DB-BD31-4B8C-83A1-F6EECF244321}">
                <p14:modId xmlns:p14="http://schemas.microsoft.com/office/powerpoint/2010/main" val="1368234980"/>
              </p:ext>
            </p:extLst>
          </p:nvPr>
        </p:nvGraphicFramePr>
        <p:xfrm>
          <a:off x="5054600" y="2103438"/>
          <a:ext cx="6451600" cy="3524216"/>
        </p:xfrm>
        <a:graphic>
          <a:graphicData uri="http://schemas.openxmlformats.org/drawingml/2006/table">
            <a:tbl>
              <a:tblPr firstRow="1" bandRow="1">
                <a:tableStyleId>{7E9639D4-E3E2-4D34-9284-5A2195B3D0D7}</a:tableStyleId>
              </a:tblPr>
              <a:tblGrid>
                <a:gridCol w="1612900">
                  <a:extLst>
                    <a:ext uri="{9D8B030D-6E8A-4147-A177-3AD203B41FA5}">
                      <a16:colId xmlns:a16="http://schemas.microsoft.com/office/drawing/2014/main" val="30750867"/>
                    </a:ext>
                  </a:extLst>
                </a:gridCol>
                <a:gridCol w="1612900">
                  <a:extLst>
                    <a:ext uri="{9D8B030D-6E8A-4147-A177-3AD203B41FA5}">
                      <a16:colId xmlns:a16="http://schemas.microsoft.com/office/drawing/2014/main" val="1038941322"/>
                    </a:ext>
                  </a:extLst>
                </a:gridCol>
                <a:gridCol w="1612900">
                  <a:extLst>
                    <a:ext uri="{9D8B030D-6E8A-4147-A177-3AD203B41FA5}">
                      <a16:colId xmlns:a16="http://schemas.microsoft.com/office/drawing/2014/main" val="529645500"/>
                    </a:ext>
                  </a:extLst>
                </a:gridCol>
                <a:gridCol w="1612900">
                  <a:extLst>
                    <a:ext uri="{9D8B030D-6E8A-4147-A177-3AD203B41FA5}">
                      <a16:colId xmlns:a16="http://schemas.microsoft.com/office/drawing/2014/main" val="3469610457"/>
                    </a:ext>
                  </a:extLst>
                </a:gridCol>
              </a:tblGrid>
              <a:tr h="930012">
                <a:tc>
                  <a:txBody>
                    <a:bodyPr/>
                    <a:lstStyle/>
                    <a:p>
                      <a:pPr algn="ctr"/>
                      <a:r>
                        <a:rPr lang="en-US" dirty="0"/>
                        <a:t>Quarter</a:t>
                      </a:r>
                    </a:p>
                  </a:txBody>
                  <a:tcPr anchor="ctr"/>
                </a:tc>
                <a:tc>
                  <a:txBody>
                    <a:bodyPr/>
                    <a:lstStyle/>
                    <a:p>
                      <a:pPr algn="ctr"/>
                      <a:r>
                        <a:rPr lang="en-US" dirty="0"/>
                        <a:t>Revenue growth (%)</a:t>
                      </a:r>
                    </a:p>
                  </a:txBody>
                  <a:tcPr anchor="ctr"/>
                </a:tc>
                <a:tc>
                  <a:txBody>
                    <a:bodyPr/>
                    <a:lstStyle/>
                    <a:p>
                      <a:pPr algn="ctr"/>
                      <a:r>
                        <a:rPr lang="en-US" dirty="0"/>
                        <a:t>Market share increase (%)</a:t>
                      </a:r>
                    </a:p>
                  </a:txBody>
                  <a:tcPr anchor="ctr"/>
                </a:tc>
                <a:tc>
                  <a:txBody>
                    <a:bodyPr/>
                    <a:lstStyle/>
                    <a:p>
                      <a:pPr algn="ctr"/>
                      <a:r>
                        <a:rPr lang="en-US" dirty="0"/>
                        <a:t>Customer acquisition</a:t>
                      </a:r>
                    </a:p>
                  </a:txBody>
                  <a:tcPr anchor="ctr"/>
                </a:tc>
                <a:extLst>
                  <a:ext uri="{0D108BD9-81ED-4DB2-BD59-A6C34878D82A}">
                    <a16:rowId xmlns:a16="http://schemas.microsoft.com/office/drawing/2014/main" val="4251432886"/>
                  </a:ext>
                </a:extLst>
              </a:tr>
              <a:tr h="648551">
                <a:tc>
                  <a:txBody>
                    <a:bodyPr/>
                    <a:lstStyle/>
                    <a:p>
                      <a:pPr algn="ctr"/>
                      <a:r>
                        <a:rPr lang="en-US" dirty="0"/>
                        <a:t>Q1</a:t>
                      </a:r>
                    </a:p>
                  </a:txBody>
                  <a:tcPr anchor="ctr"/>
                </a:tc>
                <a:tc>
                  <a:txBody>
                    <a:bodyPr/>
                    <a:lstStyle/>
                    <a:p>
                      <a:pPr algn="ctr"/>
                      <a:r>
                        <a:rPr lang="en-US" dirty="0"/>
                        <a:t>12</a:t>
                      </a:r>
                    </a:p>
                  </a:txBody>
                  <a:tcPr anchor="ctr"/>
                </a:tc>
                <a:tc>
                  <a:txBody>
                    <a:bodyPr/>
                    <a:lstStyle/>
                    <a:p>
                      <a:pPr algn="ctr"/>
                      <a:r>
                        <a:rPr lang="en-US" dirty="0"/>
                        <a:t>2</a:t>
                      </a:r>
                    </a:p>
                  </a:txBody>
                  <a:tcPr anchor="ctr"/>
                </a:tc>
                <a:tc>
                  <a:txBody>
                    <a:bodyPr/>
                    <a:lstStyle/>
                    <a:p>
                      <a:pPr algn="ctr"/>
                      <a:r>
                        <a:rPr lang="en-US" dirty="0"/>
                        <a:t>500</a:t>
                      </a:r>
                    </a:p>
                  </a:txBody>
                  <a:tcPr anchor="ctr"/>
                </a:tc>
                <a:extLst>
                  <a:ext uri="{0D108BD9-81ED-4DB2-BD59-A6C34878D82A}">
                    <a16:rowId xmlns:a16="http://schemas.microsoft.com/office/drawing/2014/main" val="360240625"/>
                  </a:ext>
                </a:extLst>
              </a:tr>
              <a:tr h="648551">
                <a:tc>
                  <a:txBody>
                    <a:bodyPr/>
                    <a:lstStyle/>
                    <a:p>
                      <a:pPr algn="ctr"/>
                      <a:r>
                        <a:rPr lang="en-US" dirty="0"/>
                        <a:t>Q2</a:t>
                      </a:r>
                    </a:p>
                  </a:txBody>
                  <a:tcPr anchor="ctr"/>
                </a:tc>
                <a:tc>
                  <a:txBody>
                    <a:bodyPr/>
                    <a:lstStyle/>
                    <a:p>
                      <a:pPr algn="ctr"/>
                      <a:r>
                        <a:rPr lang="en-US" dirty="0"/>
                        <a:t>15</a:t>
                      </a:r>
                    </a:p>
                  </a:txBody>
                  <a:tcPr anchor="ctr"/>
                </a:tc>
                <a:tc>
                  <a:txBody>
                    <a:bodyPr/>
                    <a:lstStyle/>
                    <a:p>
                      <a:pPr algn="ctr"/>
                      <a:r>
                        <a:rPr lang="en-US" dirty="0"/>
                        <a:t>3</a:t>
                      </a:r>
                    </a:p>
                  </a:txBody>
                  <a:tcPr anchor="ctr"/>
                </a:tc>
                <a:tc>
                  <a:txBody>
                    <a:bodyPr/>
                    <a:lstStyle/>
                    <a:p>
                      <a:pPr algn="ctr"/>
                      <a:r>
                        <a:rPr lang="en-US" dirty="0"/>
                        <a:t>600</a:t>
                      </a:r>
                    </a:p>
                  </a:txBody>
                  <a:tcPr anchor="ctr"/>
                </a:tc>
                <a:extLst>
                  <a:ext uri="{0D108BD9-81ED-4DB2-BD59-A6C34878D82A}">
                    <a16:rowId xmlns:a16="http://schemas.microsoft.com/office/drawing/2014/main" val="2762393470"/>
                  </a:ext>
                </a:extLst>
              </a:tr>
              <a:tr h="648551">
                <a:tc>
                  <a:txBody>
                    <a:bodyPr/>
                    <a:lstStyle/>
                    <a:p>
                      <a:pPr algn="ctr"/>
                      <a:r>
                        <a:rPr lang="en-US" dirty="0"/>
                        <a:t>Q3</a:t>
                      </a:r>
                    </a:p>
                  </a:txBody>
                  <a:tcPr anchor="ctr"/>
                </a:tc>
                <a:tc>
                  <a:txBody>
                    <a:bodyPr/>
                    <a:lstStyle/>
                    <a:p>
                      <a:pPr algn="ctr"/>
                      <a:r>
                        <a:rPr lang="en-US" dirty="0"/>
                        <a:t>18</a:t>
                      </a:r>
                    </a:p>
                  </a:txBody>
                  <a:tcPr anchor="ctr"/>
                </a:tc>
                <a:tc>
                  <a:txBody>
                    <a:bodyPr/>
                    <a:lstStyle/>
                    <a:p>
                      <a:pPr algn="ctr"/>
                      <a:r>
                        <a:rPr lang="en-US" dirty="0"/>
                        <a:t>4</a:t>
                      </a:r>
                    </a:p>
                  </a:txBody>
                  <a:tcPr anchor="ctr"/>
                </a:tc>
                <a:tc>
                  <a:txBody>
                    <a:bodyPr/>
                    <a:lstStyle/>
                    <a:p>
                      <a:pPr algn="ctr"/>
                      <a:r>
                        <a:rPr lang="en-US" dirty="0"/>
                        <a:t>700</a:t>
                      </a:r>
                    </a:p>
                  </a:txBody>
                  <a:tcPr anchor="ctr"/>
                </a:tc>
                <a:extLst>
                  <a:ext uri="{0D108BD9-81ED-4DB2-BD59-A6C34878D82A}">
                    <a16:rowId xmlns:a16="http://schemas.microsoft.com/office/drawing/2014/main" val="1311364400"/>
                  </a:ext>
                </a:extLst>
              </a:tr>
              <a:tr h="648551">
                <a:tc>
                  <a:txBody>
                    <a:bodyPr/>
                    <a:lstStyle/>
                    <a:p>
                      <a:pPr algn="ctr"/>
                      <a:r>
                        <a:rPr lang="en-US" dirty="0"/>
                        <a:t>Q4</a:t>
                      </a:r>
                    </a:p>
                  </a:txBody>
                  <a:tcPr anchor="ctr"/>
                </a:tc>
                <a:tc>
                  <a:txBody>
                    <a:bodyPr/>
                    <a:lstStyle/>
                    <a:p>
                      <a:pPr algn="ctr"/>
                      <a:r>
                        <a:rPr lang="en-US" dirty="0"/>
                        <a:t>20</a:t>
                      </a:r>
                    </a:p>
                  </a:txBody>
                  <a:tcPr anchor="ctr"/>
                </a:tc>
                <a:tc>
                  <a:txBody>
                    <a:bodyPr/>
                    <a:lstStyle/>
                    <a:p>
                      <a:pPr algn="ctr"/>
                      <a:r>
                        <a:rPr lang="en-US" dirty="0"/>
                        <a:t>5</a:t>
                      </a:r>
                    </a:p>
                  </a:txBody>
                  <a:tcPr anchor="ctr"/>
                </a:tc>
                <a:tc>
                  <a:txBody>
                    <a:bodyPr/>
                    <a:lstStyle/>
                    <a:p>
                      <a:pPr algn="ctr"/>
                      <a:r>
                        <a:rPr lang="en-US" dirty="0"/>
                        <a:t>800</a:t>
                      </a:r>
                    </a:p>
                  </a:txBody>
                  <a:tcPr anchor="ctr"/>
                </a:tc>
                <a:extLst>
                  <a:ext uri="{0D108BD9-81ED-4DB2-BD59-A6C34878D82A}">
                    <a16:rowId xmlns:a16="http://schemas.microsoft.com/office/drawing/2014/main" val="2526263980"/>
                  </a:ext>
                </a:extLst>
              </a:tr>
            </a:tbl>
          </a:graphicData>
        </a:graphic>
      </p:graphicFrame>
    </p:spTree>
    <p:extLst>
      <p:ext uri="{BB962C8B-B14F-4D97-AF65-F5344CB8AC3E}">
        <p14:creationId xmlns:p14="http://schemas.microsoft.com/office/powerpoint/2010/main" val="3648998020"/>
      </p:ext>
    </p:extLst>
  </p:cSld>
  <p:clrMapOvr>
    <a:masterClrMapping/>
  </p:clrMapOvr>
</p:sld>
</file>

<file path=ppt/theme/theme1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M89119559_Win32_SL_v9" id="{F0446A71-0E2F-4374-B5F7-68CC97B41AC5}" vid="{5F7109B1-5E17-45DE-A450-61A147814B43}"/>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1.xml" Id="rId1" /></Relationships>
</file>

<file path=customXml/_rels/item23.xml.rels>&#65279;<?xml version="1.0" encoding="utf-8"?><Relationships xmlns="http://schemas.openxmlformats.org/package/2006/relationships"><Relationship Type="http://schemas.openxmlformats.org/officeDocument/2006/relationships/customXmlProps" Target="/customXml/itemProps23.xml" Id="rId1" /></Relationships>
</file>

<file path=customXml/_rels/item32.xml.rels>&#65279;<?xml version="1.0" encoding="utf-8"?><Relationships xmlns="http://schemas.openxmlformats.org/package/2006/relationships"><Relationship Type="http://schemas.openxmlformats.org/officeDocument/2006/relationships/customXmlProps" Target="/customXml/itemProps32.xml" Id="rId1"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3.xml><?xml version="1.0" encoding="utf-8"?>
<?mso-contentType ?>
<FormTemplates xmlns="http://schemas.microsoft.com/sharepoint/v3/contenttype/forms">
  <Display>DocumentLibraryForm</Display>
  <Edit>DocumentLibraryForm</Edit>
  <New>DocumentLibraryForm</New>
</FormTemplates>
</file>

<file path=customXml/item3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1.xml><?xml version="1.0" encoding="utf-8"?>
<ds:datastoreItem xmlns:ds="http://schemas.openxmlformats.org/officeDocument/2006/customXml" ds:itemID="{BC12BCE2-01D6-4B33-89B2-2B0465DCDDCC}"/>
</file>

<file path=customXml/itemProps23.xml><?xml version="1.0" encoding="utf-8"?>
<ds:datastoreItem xmlns:ds="http://schemas.openxmlformats.org/officeDocument/2006/customXml" ds:itemID="{F0C90279-38E5-4D6A-8DA9-FD0F4A6A4865}"/>
</file>

<file path=customXml/itemProps32.xml><?xml version="1.0" encoding="utf-8"?>
<ds:datastoreItem xmlns:ds="http://schemas.openxmlformats.org/officeDocument/2006/customXml" ds:itemID="{CF1327D3-DCD7-48E9-B949-338A92714FA7}"/>
</file>

<file path=docMetadata/LabelInfo.xml><?xml version="1.0" encoding="utf-8"?>
<clbl:labelList xmlns:clbl="http://schemas.microsoft.com/office/2020/mipLabelMetadata"/>
</file>

<file path=docProps/app.xml><?xml version="1.0" encoding="utf-8"?>
<ap:Properties xmlns:vt="http://schemas.openxmlformats.org/officeDocument/2006/docPropsVTypes" xmlns:ap="http://schemas.openxmlformats.org/officeDocument/2006/extended-properties">
  <ap:Template/>
  <ap:TotalTime>4</ap:TotalTime>
  <ap:Words>403</ap:Words>
  <ap:Application>Microsoft Office PowerPoint</ap:Application>
  <ap:PresentationFormat>Widescreen</ap:PresentationFormat>
  <ap:Paragraphs>112</ap:Paragraphs>
  <ap:Slides>13</ap:Slides>
  <ap:Notes>13</ap:Notes>
  <ap:HiddenSlides>0</ap:HiddenSlides>
  <ap:MMClips>0</ap:MMClips>
  <ap:ScaleCrop>false</ap:ScaleCrop>
  <ap:HeadingPairs>
    <vt:vector baseType="variant" size="6">
      <vt:variant>
        <vt:lpstr>Fonts Used</vt:lpstr>
      </vt:variant>
      <vt:variant>
        <vt:i4>4</vt:i4>
      </vt:variant>
      <vt:variant>
        <vt:lpstr>Theme</vt:lpstr>
      </vt:variant>
      <vt:variant>
        <vt:i4>1</vt:i4>
      </vt:variant>
      <vt:variant>
        <vt:lpstr>Slide Titles</vt:lpstr>
      </vt:variant>
      <vt:variant>
        <vt:i4>13</vt:i4>
      </vt:variant>
    </vt:vector>
  </ap:HeadingPairs>
  <ap:TitlesOfParts>
    <vt:vector baseType="lpstr" size="18">
      <vt:lpstr>Aptos</vt:lpstr>
      <vt:lpstr>Calibri</vt:lpstr>
      <vt:lpstr>Trebuchet MS</vt:lpstr>
      <vt:lpstr>Wingdings 3</vt:lpstr>
      <vt:lpstr>Facet</vt:lpstr>
      <vt:lpstr>Q1 Budget  Meeting</vt:lpstr>
      <vt:lpstr>Agenda</vt:lpstr>
      <vt:lpstr>Strategies  for Growth</vt:lpstr>
      <vt:lpstr>Current market analysis</vt:lpstr>
      <vt:lpstr>Market Expansion</vt:lpstr>
      <vt:lpstr>Product launch</vt:lpstr>
      <vt:lpstr>Marketing strategies</vt:lpstr>
      <vt:lpstr>Financial overview</vt:lpstr>
      <vt:lpstr>Quarterly targets</vt:lpstr>
      <vt:lpstr>Financial snapshot</vt:lpstr>
      <vt:lpstr>Innovative solutions</vt:lpstr>
      <vt:lpstr>Future initiatives</vt:lpstr>
      <vt:lpstr>Thank you</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Q1 Budget  Meeting</dc:title>
  <dcterms:created xsi:type="dcterms:W3CDTF">2024-01-19T19:15:36Z</dcterms:created>
  <dcterms:modified xsi:type="dcterms:W3CDTF">2024-01-29T06:56:34Z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